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6.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7.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8.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76" r:id="rId4"/>
    <p:sldMasterId id="2147484458" r:id="rId5"/>
    <p:sldMasterId id="2147484525" r:id="rId6"/>
    <p:sldMasterId id="2147484534" r:id="rId7"/>
    <p:sldMasterId id="2147484555" r:id="rId8"/>
    <p:sldMasterId id="2147484591" r:id="rId9"/>
    <p:sldMasterId id="2147484618" r:id="rId10"/>
    <p:sldMasterId id="2147484645" r:id="rId11"/>
    <p:sldMasterId id="2147484656" r:id="rId12"/>
  </p:sldMasterIdLst>
  <p:notesMasterIdLst>
    <p:notesMasterId r:id="rId44"/>
  </p:notesMasterIdLst>
  <p:handoutMasterIdLst>
    <p:handoutMasterId r:id="rId45"/>
  </p:handoutMasterIdLst>
  <p:sldIdLst>
    <p:sldId id="1630" r:id="rId13"/>
    <p:sldId id="1652" r:id="rId14"/>
    <p:sldId id="1634" r:id="rId15"/>
    <p:sldId id="1658" r:id="rId16"/>
    <p:sldId id="1670" r:id="rId17"/>
    <p:sldId id="1636" r:id="rId18"/>
    <p:sldId id="1563" r:id="rId19"/>
    <p:sldId id="1607" r:id="rId20"/>
    <p:sldId id="1564" r:id="rId21"/>
    <p:sldId id="1612" r:id="rId22"/>
    <p:sldId id="1673" r:id="rId23"/>
    <p:sldId id="1598" r:id="rId24"/>
    <p:sldId id="1662" r:id="rId25"/>
    <p:sldId id="1672" r:id="rId26"/>
    <p:sldId id="1663" r:id="rId27"/>
    <p:sldId id="1664" r:id="rId28"/>
    <p:sldId id="1638" r:id="rId29"/>
    <p:sldId id="1606" r:id="rId30"/>
    <p:sldId id="1665" r:id="rId31"/>
    <p:sldId id="1666" r:id="rId32"/>
    <p:sldId id="1565" r:id="rId33"/>
    <p:sldId id="1568" r:id="rId34"/>
    <p:sldId id="1569" r:id="rId35"/>
    <p:sldId id="1641" r:id="rId36"/>
    <p:sldId id="1610" r:id="rId37"/>
    <p:sldId id="1645" r:id="rId38"/>
    <p:sldId id="1659" r:id="rId39"/>
    <p:sldId id="1671" r:id="rId40"/>
    <p:sldId id="1668" r:id="rId41"/>
    <p:sldId id="1669" r:id="rId42"/>
    <p:sldId id="1667" r:id="rId4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F377351-AA58-4A42-A64C-48719B975E8A}">
          <p14:sldIdLst>
            <p14:sldId id="1630"/>
            <p14:sldId id="1652"/>
            <p14:sldId id="1634"/>
            <p14:sldId id="1658"/>
            <p14:sldId id="1670"/>
            <p14:sldId id="1636"/>
            <p14:sldId id="1563"/>
            <p14:sldId id="1607"/>
            <p14:sldId id="1564"/>
            <p14:sldId id="1612"/>
            <p14:sldId id="1673"/>
            <p14:sldId id="1598"/>
            <p14:sldId id="1662"/>
            <p14:sldId id="1672"/>
            <p14:sldId id="1663"/>
            <p14:sldId id="1664"/>
            <p14:sldId id="1638"/>
            <p14:sldId id="1606"/>
            <p14:sldId id="1665"/>
            <p14:sldId id="1666"/>
            <p14:sldId id="1565"/>
            <p14:sldId id="1568"/>
            <p14:sldId id="1569"/>
            <p14:sldId id="1641"/>
            <p14:sldId id="1610"/>
            <p14:sldId id="1645"/>
            <p14:sldId id="1659"/>
            <p14:sldId id="1671"/>
            <p14:sldId id="1668"/>
            <p14:sldId id="1669"/>
            <p14:sldId id="1667"/>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Sanjeevini Mittal" initials="SM" lastIdx="1" clrIdx="2">
    <p:extLst/>
  </p:cmAuthor>
  <p:cmAuthor id="3" name="Author" initials="A" lastIdx="61" clrIdx="3"/>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72C6"/>
    <a:srgbClr val="DC3C00"/>
    <a:srgbClr val="FFFFFF"/>
    <a:srgbClr val="009E49"/>
    <a:srgbClr val="00BCF2"/>
    <a:srgbClr val="7FBA00"/>
    <a:srgbClr val="002050"/>
    <a:srgbClr val="000000"/>
    <a:srgbClr val="68217A"/>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41" autoAdjust="0"/>
    <p:restoredTop sz="91206" autoAdjust="0"/>
  </p:normalViewPr>
  <p:slideViewPr>
    <p:cSldViewPr snapToObjects="1">
      <p:cViewPr varScale="1">
        <p:scale>
          <a:sx n="73" d="100"/>
          <a:sy n="73" d="100"/>
        </p:scale>
        <p:origin x="48" y="480"/>
      </p:cViewPr>
      <p:guideLst>
        <p:guide orient="horz" pos="2203"/>
        <p:guide pos="3917"/>
      </p:guideLst>
    </p:cSldViewPr>
  </p:slideViewPr>
  <p:outlineViewPr>
    <p:cViewPr>
      <p:scale>
        <a:sx n="33" d="100"/>
        <a:sy n="33" d="100"/>
      </p:scale>
      <p:origin x="0" y="-2862"/>
    </p:cViewPr>
  </p:outlineViewPr>
  <p:notesTextViewPr>
    <p:cViewPr>
      <p:scale>
        <a:sx n="3" d="2"/>
        <a:sy n="3" d="2"/>
      </p:scale>
      <p:origin x="0" y="0"/>
    </p:cViewPr>
  </p:notesTextViewPr>
  <p:sorterViewPr>
    <p:cViewPr varScale="1">
      <p:scale>
        <a:sx n="1" d="1"/>
        <a:sy n="1" d="1"/>
      </p:scale>
      <p:origin x="0" y="0"/>
    </p:cViewPr>
  </p:sorterViewPr>
  <p:notesViewPr>
    <p:cSldViewPr snapToObjects="1" showGuides="1">
      <p:cViewPr varScale="1">
        <p:scale>
          <a:sx n="81" d="100"/>
          <a:sy n="81" d="100"/>
        </p:scale>
        <p:origin x="2226" y="96"/>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3" Type="http://schemas.openxmlformats.org/officeDocument/2006/relationships/customXml" Target="../customXml/item3.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slide" Target="slides/slide2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viewProps" Target="viewProps.xml"/><Relationship Id="rId8" Type="http://schemas.openxmlformats.org/officeDocument/2006/relationships/slideMaster" Target="slideMasters/slideMaster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12/31/2015</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smtClean="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12/31/2015</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932640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https://github.com/OfficeDev/O365-Angular-ArtCurator</a:t>
            </a:r>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12/31/2015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634610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12/31/2015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17324248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5573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7594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12/31/2015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74843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Our Office 365 developer vision focuses on the</a:t>
            </a:r>
            <a:r>
              <a:rPr lang="en-US" baseline="0" dirty="0" smtClean="0"/>
              <a:t> </a:t>
            </a:r>
            <a:r>
              <a:rPr lang="en-US" dirty="0" smtClean="0"/>
              <a:t>Users’ experience and their data.</a:t>
            </a:r>
            <a:r>
              <a:rPr lang="en-US" baseline="0" dirty="0" smtClean="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7370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12/31/2015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207246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Do.com</a:t>
            </a:r>
          </a:p>
          <a:p>
            <a:r>
              <a:rPr lang="en-US" dirty="0" err="1" smtClean="0"/>
              <a:t>Docusign</a:t>
            </a:r>
            <a:endParaRPr lang="en-US" dirty="0"/>
          </a:p>
        </p:txBody>
      </p:sp>
      <p:sp>
        <p:nvSpPr>
          <p:cNvPr id="4" name="Slide Number Placeholder 3"/>
          <p:cNvSpPr>
            <a:spLocks noGrp="1"/>
          </p:cNvSpPr>
          <p:nvPr>
            <p:ph type="sldNum" sz="quarter" idx="10"/>
          </p:nvPr>
        </p:nvSpPr>
        <p:spPr/>
        <p:txBody>
          <a:bodyPr/>
          <a:lstStyle/>
          <a:p>
            <a:pPr>
              <a:defRPr/>
            </a:pPr>
            <a:fld id="{CCD8B0DA-7CC4-4798-94E1-9269AC9ABA54}" type="slidenum">
              <a:rPr lang="en-US" smtClean="0"/>
              <a:pPr>
                <a:defRPr/>
              </a:pPr>
              <a:t>15</a:t>
            </a:fld>
            <a:endParaRPr lang="en-US"/>
          </a:p>
        </p:txBody>
      </p:sp>
    </p:spTree>
    <p:extLst>
      <p:ext uri="{BB962C8B-B14F-4D97-AF65-F5344CB8AC3E}">
        <p14:creationId xmlns:p14="http://schemas.microsoft.com/office/powerpoint/2010/main" val="2282862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https://graph.microsoft.com/beta/me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https://graph.microsoft.com/beta/me/manager</a:t>
            </a:r>
          </a:p>
          <a:p>
            <a:r>
              <a:rPr lang="en-US" dirty="0" smtClean="0"/>
              <a:t>https://graph.microsoft.com/beta/me/messages</a:t>
            </a:r>
          </a:p>
          <a:p>
            <a:r>
              <a:rPr lang="en-US" dirty="0" smtClean="0"/>
              <a:t>https://graph.microsoft.com/beta/me/events</a:t>
            </a:r>
          </a:p>
          <a:p>
            <a:r>
              <a:rPr lang="en-US" dirty="0" smtClean="0"/>
              <a:t>https://graph.microsoft.com/beta/me/files</a:t>
            </a:r>
          </a:p>
          <a:p>
            <a:r>
              <a:rPr lang="en-US" dirty="0" smtClean="0"/>
              <a:t>https://graph.microsoft.com/beta/me/files/{id}/createdbyuser/manager</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https://graph.microsoft.com/beta/me/files/{id}/createdbyuser/manager/?$whatif</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https://graph.microsoft.com/beta/myorganization/users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https://graph.microsoft.com/beta/myorganization/groups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https://graph.microsoft.com/beta/me/joinedgroups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https://graph.microsoft.com/beta/me/joinedgroups/{id}/files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https://graph.microsoft.com/beta/me/joinedgroups/{id}/conversations</a:t>
            </a:r>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12/31/2015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027077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12/31/2015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84861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12/31/2015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94211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a:t>
            </a:r>
            <a:r>
              <a:rPr lang="en-US" baseline="0" dirty="0" smtClean="0"/>
              <a:t> app registration from </a:t>
            </a:r>
            <a:r>
              <a:rPr lang="en-US" sz="900" kern="1200" dirty="0" smtClean="0">
                <a:solidFill>
                  <a:schemeClr val="tx1"/>
                </a:solidFill>
                <a:latin typeface="Segoe UI Light" pitchFamily="34" charset="0"/>
                <a:ea typeface="+mn-ea"/>
                <a:cs typeface="+mn-cs"/>
              </a:rPr>
              <a:t>http://dev.office.com/getting-started/office365apis and through azure management portal</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12/31/2015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1657465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1531575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2487294"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3580035" y="1704542"/>
            <a:ext cx="8330021"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90508666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51452484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29191642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907084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288461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9986426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0" y="2358156"/>
            <a:ext cx="11348917" cy="1972480"/>
          </a:xfrm>
          <a:prstGeom prst="rect">
            <a:avLst/>
          </a:prstGeom>
        </p:spPr>
        <p:txBody>
          <a:bodyPr anchor="ctr">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7" b="1" cap="none" baseline="0">
                <a:solidFill>
                  <a:schemeClr val="bg1">
                    <a:lumMod val="95000"/>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2458105773"/>
      </p:ext>
    </p:extLst>
  </p:cSld>
  <p:clrMapOvr>
    <a:masterClrMapping/>
  </p:clrMapOvr>
  <p:transition>
    <p:fade/>
  </p:transition>
  <p:hf hdr="0"/>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14197642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7275" y="77717"/>
            <a:ext cx="11711014" cy="854886"/>
          </a:xfrm>
          <a:prstGeom prst="rect">
            <a:avLst/>
          </a:prstGeom>
        </p:spPr>
        <p:txBody>
          <a:bodyPr/>
          <a:lstStyle>
            <a:lvl1pPr>
              <a:defRPr/>
            </a:lvl1pPr>
          </a:lstStyle>
          <a:p>
            <a:r>
              <a:rPr lang="en-US" dirty="0" smtClean="0"/>
              <a:t>Slide Title</a:t>
            </a:r>
            <a:endParaRPr lang="en-US" dirty="0"/>
          </a:p>
        </p:txBody>
      </p:sp>
      <p:sp>
        <p:nvSpPr>
          <p:cNvPr id="3" name="Content Placeholder 2"/>
          <p:cNvSpPr>
            <a:spLocks noGrp="1"/>
          </p:cNvSpPr>
          <p:nvPr>
            <p:ph idx="1" hasCustomPrompt="1"/>
          </p:nvPr>
        </p:nvSpPr>
        <p:spPr>
          <a:xfrm>
            <a:off x="518187" y="1476622"/>
            <a:ext cx="11400103" cy="5284752"/>
          </a:xfrm>
          <a:prstGeom prst="rect">
            <a:avLst/>
          </a:prstGeom>
        </p:spPr>
        <p:txBody>
          <a:bodyPr/>
          <a:lstStyle>
            <a:lvl1pPr marL="354441" indent="-354441">
              <a:spcBef>
                <a:spcPts val="612"/>
              </a:spcBef>
              <a:spcAft>
                <a:spcPts val="204"/>
              </a:spcAft>
              <a:buFont typeface="Arial" pitchFamily="34" charset="0"/>
              <a:buChar char="•"/>
              <a:defRPr>
                <a:latin typeface="+mn-lt"/>
              </a:defRPr>
            </a:lvl1pPr>
            <a:lvl2pPr>
              <a:spcBef>
                <a:spcPts val="306"/>
              </a:spcBef>
              <a:spcAft>
                <a:spcPts val="306"/>
              </a:spcAft>
              <a:defRPr>
                <a:latin typeface="+mn-lt"/>
              </a:defRPr>
            </a:lvl2pPr>
            <a:lvl3pPr marL="692697" indent="0">
              <a:buFont typeface="Arial" pitchFamily="34" charset="0"/>
              <a:buNone/>
              <a:defRPr b="0">
                <a:latin typeface="Lucida Console" panose="020B0609040504020204" pitchFamily="49" charset="0"/>
              </a:defRPr>
            </a:lvl3pPr>
            <a:lvl4pPr marL="987255" indent="-291320">
              <a:buFont typeface="Arial" pitchFamily="34" charset="0"/>
              <a:buChar char="•"/>
              <a:defRPr/>
            </a:lvl4pPr>
            <a:lvl5pPr marL="984017" indent="-291320">
              <a:buFont typeface="Arial" pitchFamily="34" charset="0"/>
              <a:buChar char="•"/>
              <a:defRPr/>
            </a:lvl5pPr>
          </a:lstStyle>
          <a:p>
            <a:pPr lvl="0"/>
            <a:r>
              <a:rPr lang="en-US" dirty="0" smtClean="0"/>
              <a:t>First level</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54102243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1" y="2980931"/>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1909">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50763544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190" rtl="0" eaLnBrk="1" fontAlgn="auto" latinLnBrk="0" hangingPunct="1">
              <a:lnSpc>
                <a:spcPct val="90000"/>
              </a:lnSpc>
              <a:spcBef>
                <a:spcPts val="0"/>
              </a:spcBef>
              <a:spcAft>
                <a:spcPts val="0"/>
              </a:spcAft>
              <a:buClr>
                <a:srgbClr val="00DCFF"/>
              </a:buClr>
              <a:buSzPct val="90000"/>
              <a:buFont typeface="Arial" pitchFamily="34" charset="0"/>
              <a:buNone/>
              <a:tabLst/>
              <a:defRPr sz="2855" b="1" cap="all" baseline="0">
                <a:solidFill>
                  <a:schemeClr val="bg1">
                    <a:alpha val="99000"/>
                  </a:schemeClr>
                </a:solidFill>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9"/>
            <a:ext cx="10938496" cy="1411535"/>
          </a:xfrm>
          <a:prstGeom prst="rect">
            <a:avLst/>
          </a:prstGeom>
        </p:spPr>
        <p:txBody>
          <a:bodyPr anchor="ctr"/>
          <a:lstStyle>
            <a:lvl1pPr algn="l">
              <a:defRPr sz="7340" baseline="0">
                <a:solidFill>
                  <a:schemeClr val="bg1">
                    <a:alpha val="99000"/>
                  </a:schemeClr>
                </a:solidFill>
                <a:latin typeface="Segoe UI Light" panose="020B0502040204020203" pitchFamily="34" charset="0"/>
                <a:cs typeface="Segoe UI Light" panose="020B0502040204020203" pitchFamily="34" charset="0"/>
              </a:defRPr>
            </a:lvl1pPr>
            <a:lvl2pPr>
              <a:defRPr sz="6116">
                <a:solidFill>
                  <a:schemeClr val="bg1">
                    <a:alpha val="99000"/>
                  </a:schemeClr>
                </a:solidFill>
                <a:latin typeface="+mj-lt"/>
              </a:defRPr>
            </a:lvl2pPr>
            <a:lvl3pPr>
              <a:defRPr sz="6116">
                <a:solidFill>
                  <a:schemeClr val="bg1">
                    <a:alpha val="99000"/>
                  </a:schemeClr>
                </a:solidFill>
                <a:latin typeface="+mj-lt"/>
              </a:defRPr>
            </a:lvl3pPr>
            <a:lvl4pPr>
              <a:defRPr sz="6116">
                <a:solidFill>
                  <a:schemeClr val="bg1">
                    <a:alpha val="99000"/>
                  </a:schemeClr>
                </a:solidFill>
                <a:latin typeface="+mj-lt"/>
              </a:defRPr>
            </a:lvl4pPr>
            <a:lvl5pPr>
              <a:defRPr sz="6116">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31701459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699408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3957470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158645975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spTree>
    <p:extLst>
      <p:ext uri="{BB962C8B-B14F-4D97-AF65-F5344CB8AC3E}">
        <p14:creationId xmlns:p14="http://schemas.microsoft.com/office/powerpoint/2010/main" val="24002413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46264732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6537071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14113354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16815988"/>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50122092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4166775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521449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65124647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6340933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61730910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21434518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4987654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398087900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8787223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1364311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187688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0126284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86073255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1127468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96234903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0" y="2358156"/>
            <a:ext cx="11348917" cy="1972480"/>
          </a:xfrm>
          <a:prstGeom prst="rect">
            <a:avLst/>
          </a:prstGeom>
        </p:spPr>
        <p:txBody>
          <a:bodyPr anchor="ctr">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7" b="1" cap="none" baseline="0">
                <a:solidFill>
                  <a:schemeClr val="bg1">
                    <a:lumMod val="95000"/>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774114202"/>
      </p:ext>
    </p:extLst>
  </p:cSld>
  <p:clrMapOvr>
    <a:masterClrMapping/>
  </p:clrMapOvr>
  <p:transition>
    <p:fade/>
  </p:transition>
  <p:hf hdr="0"/>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39566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998502743"/>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91746532"/>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1" y="2980931"/>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marR="0" lvl="1" indent="0" algn="l" defTabSz="931909"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7334130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99966817"/>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23098882"/>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5364791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787682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74289250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45038134"/>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52415480"/>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864011788"/>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982587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25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514345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1"/>
            <a:ext cx="12430199" cy="6991987"/>
          </a:xfrm>
          <a:prstGeom prst="rect">
            <a:avLst/>
          </a:prstGeom>
        </p:spPr>
      </p:pic>
      <p:sp>
        <p:nvSpPr>
          <p:cNvPr id="2" name="Title 1"/>
          <p:cNvSpPr>
            <a:spLocks noGrp="1"/>
          </p:cNvSpPr>
          <p:nvPr>
            <p:ph type="title" hasCustomPrompt="1"/>
          </p:nvPr>
        </p:nvSpPr>
        <p:spPr>
          <a:xfrm>
            <a:off x="274640" y="2136777"/>
            <a:ext cx="10056812"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0" y="4881266"/>
            <a:ext cx="10058401"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028"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2815648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7" cy="2435131"/>
          </a:xfrm>
        </p:spPr>
        <p:txBody>
          <a:bodyPr anchor="b"/>
          <a:lstStyle>
            <a:lvl1pPr algn="ctr">
              <a:defRPr sz="6116"/>
            </a:lvl1pPr>
          </a:lstStyle>
          <a:p>
            <a:r>
              <a:rPr lang="en-US" smtClean="0"/>
              <a:t>Click to edit Master title style</a:t>
            </a:r>
            <a:endParaRPr lang="en-US"/>
          </a:p>
        </p:txBody>
      </p:sp>
      <p:sp>
        <p:nvSpPr>
          <p:cNvPr id="3" name="Subtitle 2"/>
          <p:cNvSpPr>
            <a:spLocks noGrp="1"/>
          </p:cNvSpPr>
          <p:nvPr>
            <p:ph type="subTitle" idx="1"/>
          </p:nvPr>
        </p:nvSpPr>
        <p:spPr>
          <a:xfrm>
            <a:off x="1554560" y="3673745"/>
            <a:ext cx="9327357" cy="1688724"/>
          </a:xfrm>
        </p:spPr>
        <p:txBody>
          <a:bodyPr/>
          <a:lstStyle>
            <a:lvl1pPr marL="0" indent="0" algn="ctr">
              <a:buNone/>
              <a:defRPr sz="2447"/>
            </a:lvl1pPr>
            <a:lvl2pPr marL="466114" indent="0" algn="ctr">
              <a:buNone/>
              <a:defRPr sz="2039"/>
            </a:lvl2pPr>
            <a:lvl3pPr marL="932227" indent="0" algn="ctr">
              <a:buNone/>
              <a:defRPr sz="1835"/>
            </a:lvl3pPr>
            <a:lvl4pPr marL="1398341" indent="0" algn="ctr">
              <a:buNone/>
              <a:defRPr sz="1632"/>
            </a:lvl4pPr>
            <a:lvl5pPr marL="1864455" indent="0" algn="ctr">
              <a:buNone/>
              <a:defRPr sz="1632"/>
            </a:lvl5pPr>
            <a:lvl6pPr marL="2330567" indent="0" algn="ctr">
              <a:buNone/>
              <a:defRPr sz="1632"/>
            </a:lvl6pPr>
            <a:lvl7pPr marL="2796682" indent="0" algn="ctr">
              <a:buNone/>
              <a:defRPr sz="1632"/>
            </a:lvl7pPr>
            <a:lvl8pPr marL="3262796" indent="0" algn="ctr">
              <a:buNone/>
              <a:defRPr sz="1632"/>
            </a:lvl8pPr>
            <a:lvl9pPr marL="3728908" indent="0" algn="ctr">
              <a:buNone/>
              <a:defRPr sz="1632"/>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defTabSz="932281"/>
            <a:fld id="{FAC36205-D215-4E26-A0C4-4D4A8DC7F13C}" type="datetimeFigureOut">
              <a:rPr lang="en-US" smtClean="0">
                <a:solidFill>
                  <a:prstClr val="black">
                    <a:tint val="75000"/>
                  </a:prstClr>
                </a:solidFill>
              </a:rPr>
              <a:pPr defTabSz="932281"/>
              <a:t>12/31/2015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32281"/>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32281"/>
            <a:fld id="{F28EAC3F-F101-4D6D-916C-3C73EAB027DC}" type="slidenum">
              <a:rPr lang="en-US" smtClean="0">
                <a:solidFill>
                  <a:prstClr val="black">
                    <a:tint val="75000"/>
                  </a:prstClr>
                </a:solidFill>
              </a:rPr>
              <a:pPr defTabSz="932281"/>
              <a:t>‹#›</a:t>
            </a:fld>
            <a:endParaRPr lang="en-US">
              <a:solidFill>
                <a:prstClr val="black">
                  <a:tint val="75000"/>
                </a:prstClr>
              </a:solidFill>
            </a:endParaRPr>
          </a:p>
        </p:txBody>
      </p:sp>
    </p:spTree>
    <p:extLst>
      <p:ext uri="{BB962C8B-B14F-4D97-AF65-F5344CB8AC3E}">
        <p14:creationId xmlns:p14="http://schemas.microsoft.com/office/powerpoint/2010/main" val="95700690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32281"/>
            <a:fld id="{FAC36205-D215-4E26-A0C4-4D4A8DC7F13C}" type="datetimeFigureOut">
              <a:rPr lang="en-US" smtClean="0">
                <a:solidFill>
                  <a:prstClr val="black">
                    <a:tint val="75000"/>
                  </a:prstClr>
                </a:solidFill>
              </a:rPr>
              <a:pPr defTabSz="932281"/>
              <a:t>12/31/2015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32281"/>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32281"/>
            <a:fld id="{F28EAC3F-F101-4D6D-916C-3C73EAB027DC}" type="slidenum">
              <a:rPr lang="en-US" smtClean="0">
                <a:solidFill>
                  <a:prstClr val="black">
                    <a:tint val="75000"/>
                  </a:prstClr>
                </a:solidFill>
              </a:rPr>
              <a:pPr defTabSz="932281"/>
              <a:t>‹#›</a:t>
            </a:fld>
            <a:endParaRPr lang="en-US">
              <a:solidFill>
                <a:prstClr val="black">
                  <a:tint val="75000"/>
                </a:prstClr>
              </a:solidFill>
            </a:endParaRPr>
          </a:p>
        </p:txBody>
      </p:sp>
    </p:spTree>
    <p:extLst>
      <p:ext uri="{BB962C8B-B14F-4D97-AF65-F5344CB8AC3E}">
        <p14:creationId xmlns:p14="http://schemas.microsoft.com/office/powerpoint/2010/main" val="84904849"/>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6"/>
            <a:ext cx="10726460" cy="2909528"/>
          </a:xfrm>
        </p:spPr>
        <p:txBody>
          <a:bodyPr anchor="b"/>
          <a:lstStyle>
            <a:lvl1pPr>
              <a:defRPr sz="6116"/>
            </a:lvl1pPr>
          </a:lstStyle>
          <a:p>
            <a:r>
              <a:rPr lang="en-US" smtClean="0"/>
              <a:t>Click to edit Master title style</a:t>
            </a:r>
            <a:endParaRPr lang="en-US"/>
          </a:p>
        </p:txBody>
      </p:sp>
      <p:sp>
        <p:nvSpPr>
          <p:cNvPr id="3" name="Text Placeholder 2"/>
          <p:cNvSpPr>
            <a:spLocks noGrp="1"/>
          </p:cNvSpPr>
          <p:nvPr>
            <p:ph type="body" idx="1"/>
          </p:nvPr>
        </p:nvSpPr>
        <p:spPr>
          <a:xfrm>
            <a:off x="848530" y="4680829"/>
            <a:ext cx="10726460" cy="1530052"/>
          </a:xfrm>
        </p:spPr>
        <p:txBody>
          <a:bodyPr/>
          <a:lstStyle>
            <a:lvl1pPr marL="0" indent="0">
              <a:buNone/>
              <a:defRPr sz="2447">
                <a:solidFill>
                  <a:schemeClr val="tx1">
                    <a:tint val="75000"/>
                  </a:schemeClr>
                </a:solidFill>
              </a:defRPr>
            </a:lvl1pPr>
            <a:lvl2pPr marL="466114" indent="0">
              <a:buNone/>
              <a:defRPr sz="2039">
                <a:solidFill>
                  <a:schemeClr val="tx1">
                    <a:tint val="75000"/>
                  </a:schemeClr>
                </a:solidFill>
              </a:defRPr>
            </a:lvl2pPr>
            <a:lvl3pPr marL="932227" indent="0">
              <a:buNone/>
              <a:defRPr sz="1835">
                <a:solidFill>
                  <a:schemeClr val="tx1">
                    <a:tint val="75000"/>
                  </a:schemeClr>
                </a:solidFill>
              </a:defRPr>
            </a:lvl3pPr>
            <a:lvl4pPr marL="1398341" indent="0">
              <a:buNone/>
              <a:defRPr sz="1632">
                <a:solidFill>
                  <a:schemeClr val="tx1">
                    <a:tint val="75000"/>
                  </a:schemeClr>
                </a:solidFill>
              </a:defRPr>
            </a:lvl4pPr>
            <a:lvl5pPr marL="1864455" indent="0">
              <a:buNone/>
              <a:defRPr sz="1632">
                <a:solidFill>
                  <a:schemeClr val="tx1">
                    <a:tint val="75000"/>
                  </a:schemeClr>
                </a:solidFill>
              </a:defRPr>
            </a:lvl5pPr>
            <a:lvl6pPr marL="2330567" indent="0">
              <a:buNone/>
              <a:defRPr sz="1632">
                <a:solidFill>
                  <a:schemeClr val="tx1">
                    <a:tint val="75000"/>
                  </a:schemeClr>
                </a:solidFill>
              </a:defRPr>
            </a:lvl6pPr>
            <a:lvl7pPr marL="2796682" indent="0">
              <a:buNone/>
              <a:defRPr sz="1632">
                <a:solidFill>
                  <a:schemeClr val="tx1">
                    <a:tint val="75000"/>
                  </a:schemeClr>
                </a:solidFill>
              </a:defRPr>
            </a:lvl7pPr>
            <a:lvl8pPr marL="3262796" indent="0">
              <a:buNone/>
              <a:defRPr sz="1632">
                <a:solidFill>
                  <a:schemeClr val="tx1">
                    <a:tint val="75000"/>
                  </a:schemeClr>
                </a:solidFill>
              </a:defRPr>
            </a:lvl8pPr>
            <a:lvl9pPr marL="3728908" indent="0">
              <a:buNone/>
              <a:defRPr sz="1632">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defTabSz="932194"/>
            <a:fld id="{5022B9EA-8A4B-4820-9B50-EA48DAD4C81E}" type="datetimeFigureOut">
              <a:rPr lang="en-US" smtClean="0">
                <a:solidFill>
                  <a:srgbClr val="404040"/>
                </a:solidFill>
              </a:rPr>
              <a:pPr defTabSz="932194"/>
              <a:t>12/31/2015</a:t>
            </a:fld>
            <a:endParaRPr lang="en-US">
              <a:solidFill>
                <a:srgbClr val="404040"/>
              </a:solidFill>
            </a:endParaRPr>
          </a:p>
        </p:txBody>
      </p:sp>
      <p:sp>
        <p:nvSpPr>
          <p:cNvPr id="5" name="Footer Placeholder 4"/>
          <p:cNvSpPr>
            <a:spLocks noGrp="1"/>
          </p:cNvSpPr>
          <p:nvPr>
            <p:ph type="ftr" sz="quarter" idx="11"/>
          </p:nvPr>
        </p:nvSpPr>
        <p:spPr/>
        <p:txBody>
          <a:bodyPr/>
          <a:lstStyle/>
          <a:p>
            <a:pPr defTabSz="932194"/>
            <a:endParaRPr lang="en-US">
              <a:solidFill>
                <a:srgbClr val="404040"/>
              </a:solidFill>
            </a:endParaRPr>
          </a:p>
        </p:txBody>
      </p:sp>
      <p:sp>
        <p:nvSpPr>
          <p:cNvPr id="6" name="Slide Number Placeholder 5"/>
          <p:cNvSpPr>
            <a:spLocks noGrp="1"/>
          </p:cNvSpPr>
          <p:nvPr>
            <p:ph type="sldNum" sz="quarter" idx="12"/>
          </p:nvPr>
        </p:nvSpPr>
        <p:spPr/>
        <p:txBody>
          <a:bodyPr/>
          <a:lstStyle/>
          <a:p>
            <a:pPr defTabSz="932194"/>
            <a:fld id="{BA38A8DF-5C70-4E2A-B910-C472A6E67C22}" type="slidenum">
              <a:rPr lang="en-US" smtClean="0">
                <a:solidFill>
                  <a:srgbClr val="404040"/>
                </a:solidFill>
              </a:rPr>
              <a:pPr defTabSz="932194"/>
              <a:t>‹#›</a:t>
            </a:fld>
            <a:endParaRPr lang="en-US">
              <a:solidFill>
                <a:srgbClr val="404040"/>
              </a:solidFill>
            </a:endParaRPr>
          </a:p>
        </p:txBody>
      </p:sp>
    </p:spTree>
    <p:extLst>
      <p:ext uri="{BB962C8B-B14F-4D97-AF65-F5344CB8AC3E}">
        <p14:creationId xmlns:p14="http://schemas.microsoft.com/office/powerpoint/2010/main" val="390674785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55009" y="1861968"/>
            <a:ext cx="5285502" cy="443796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295965" y="1861968"/>
            <a:ext cx="5285502" cy="443796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defTabSz="932227"/>
            <a:fld id="{5022B9EA-8A4B-4820-9B50-EA48DAD4C81E}" type="datetimeFigureOut">
              <a:rPr lang="en-US" smtClean="0">
                <a:solidFill>
                  <a:srgbClr val="404040"/>
                </a:solidFill>
              </a:rPr>
              <a:pPr defTabSz="932227"/>
              <a:t>12/31/2015</a:t>
            </a:fld>
            <a:endParaRPr lang="en-US">
              <a:solidFill>
                <a:srgbClr val="404040"/>
              </a:solidFill>
            </a:endParaRPr>
          </a:p>
        </p:txBody>
      </p:sp>
      <p:sp>
        <p:nvSpPr>
          <p:cNvPr id="6" name="Footer Placeholder 5"/>
          <p:cNvSpPr>
            <a:spLocks noGrp="1"/>
          </p:cNvSpPr>
          <p:nvPr>
            <p:ph type="ftr" sz="quarter" idx="11"/>
          </p:nvPr>
        </p:nvSpPr>
        <p:spPr/>
        <p:txBody>
          <a:bodyPr/>
          <a:lstStyle/>
          <a:p>
            <a:pPr defTabSz="932227"/>
            <a:endParaRPr lang="en-US">
              <a:solidFill>
                <a:srgbClr val="404040"/>
              </a:solidFill>
            </a:endParaRPr>
          </a:p>
        </p:txBody>
      </p:sp>
      <p:sp>
        <p:nvSpPr>
          <p:cNvPr id="7" name="Slide Number Placeholder 6"/>
          <p:cNvSpPr>
            <a:spLocks noGrp="1"/>
          </p:cNvSpPr>
          <p:nvPr>
            <p:ph type="sldNum" sz="quarter" idx="12"/>
          </p:nvPr>
        </p:nvSpPr>
        <p:spPr/>
        <p:txBody>
          <a:bodyPr/>
          <a:lstStyle/>
          <a:p>
            <a:pPr defTabSz="932227"/>
            <a:fld id="{BA38A8DF-5C70-4E2A-B910-C472A6E67C22}" type="slidenum">
              <a:rPr lang="en-US" smtClean="0">
                <a:solidFill>
                  <a:srgbClr val="404040"/>
                </a:solidFill>
              </a:rPr>
              <a:pPr defTabSz="932227"/>
              <a:t>‹#›</a:t>
            </a:fld>
            <a:endParaRPr lang="en-US">
              <a:solidFill>
                <a:srgbClr val="404040"/>
              </a:solidFill>
            </a:endParaRPr>
          </a:p>
        </p:txBody>
      </p:sp>
    </p:spTree>
    <p:extLst>
      <p:ext uri="{BB962C8B-B14F-4D97-AF65-F5344CB8AC3E}">
        <p14:creationId xmlns:p14="http://schemas.microsoft.com/office/powerpoint/2010/main" val="34149644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7599646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5"/>
            <a:ext cx="10726460" cy="135195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56630" y="1714631"/>
            <a:ext cx="5261211" cy="840314"/>
          </a:xfrm>
        </p:spPr>
        <p:txBody>
          <a:bodyPr anchor="b"/>
          <a:lstStyle>
            <a:lvl1pPr marL="0" indent="0">
              <a:buNone/>
              <a:defRPr sz="2447" b="1"/>
            </a:lvl1pPr>
            <a:lvl2pPr marL="466114" indent="0">
              <a:buNone/>
              <a:defRPr sz="2039" b="1"/>
            </a:lvl2pPr>
            <a:lvl3pPr marL="932227" indent="0">
              <a:buNone/>
              <a:defRPr sz="1835" b="1"/>
            </a:lvl3pPr>
            <a:lvl4pPr marL="1398341" indent="0">
              <a:buNone/>
              <a:defRPr sz="1632" b="1"/>
            </a:lvl4pPr>
            <a:lvl5pPr marL="1864455" indent="0">
              <a:buNone/>
              <a:defRPr sz="1632" b="1"/>
            </a:lvl5pPr>
            <a:lvl6pPr marL="2330567" indent="0">
              <a:buNone/>
              <a:defRPr sz="1632" b="1"/>
            </a:lvl6pPr>
            <a:lvl7pPr marL="2796682" indent="0">
              <a:buNone/>
              <a:defRPr sz="1632" b="1"/>
            </a:lvl7pPr>
            <a:lvl8pPr marL="3262796" indent="0">
              <a:buNone/>
              <a:defRPr sz="1632" b="1"/>
            </a:lvl8pPr>
            <a:lvl9pPr marL="3728908" indent="0">
              <a:buNone/>
              <a:defRPr sz="1632" b="1"/>
            </a:lvl9pPr>
          </a:lstStyle>
          <a:p>
            <a:pPr lvl="0"/>
            <a:r>
              <a:rPr lang="en-US" smtClean="0"/>
              <a:t>Edit Master text styles</a:t>
            </a:r>
          </a:p>
        </p:txBody>
      </p:sp>
      <p:sp>
        <p:nvSpPr>
          <p:cNvPr id="4" name="Content Placeholder 3"/>
          <p:cNvSpPr>
            <a:spLocks noGrp="1"/>
          </p:cNvSpPr>
          <p:nvPr>
            <p:ph sz="half" idx="2"/>
          </p:nvPr>
        </p:nvSpPr>
        <p:spPr>
          <a:xfrm>
            <a:off x="856630" y="2554944"/>
            <a:ext cx="5261211" cy="375793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7" b="1"/>
            </a:lvl1pPr>
            <a:lvl2pPr marL="466114" indent="0">
              <a:buNone/>
              <a:defRPr sz="2039" b="1"/>
            </a:lvl2pPr>
            <a:lvl3pPr marL="932227" indent="0">
              <a:buNone/>
              <a:defRPr sz="1835" b="1"/>
            </a:lvl3pPr>
            <a:lvl4pPr marL="1398341" indent="0">
              <a:buNone/>
              <a:defRPr sz="1632" b="1"/>
            </a:lvl4pPr>
            <a:lvl5pPr marL="1864455" indent="0">
              <a:buNone/>
              <a:defRPr sz="1632" b="1"/>
            </a:lvl5pPr>
            <a:lvl6pPr marL="2330567" indent="0">
              <a:buNone/>
              <a:defRPr sz="1632" b="1"/>
            </a:lvl6pPr>
            <a:lvl7pPr marL="2796682" indent="0">
              <a:buNone/>
              <a:defRPr sz="1632" b="1"/>
            </a:lvl7pPr>
            <a:lvl8pPr marL="3262796" indent="0">
              <a:buNone/>
              <a:defRPr sz="1632" b="1"/>
            </a:lvl8pPr>
            <a:lvl9pPr marL="3728908" indent="0">
              <a:buNone/>
              <a:defRPr sz="1632" b="1"/>
            </a:lvl9pPr>
          </a:lstStyle>
          <a:p>
            <a:pPr lvl="0"/>
            <a:r>
              <a:rPr lang="en-US" smtClean="0"/>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defTabSz="932281"/>
            <a:fld id="{FAC36205-D215-4E26-A0C4-4D4A8DC7F13C}" type="datetimeFigureOut">
              <a:rPr lang="en-US" smtClean="0">
                <a:solidFill>
                  <a:prstClr val="black">
                    <a:tint val="75000"/>
                  </a:prstClr>
                </a:solidFill>
              </a:rPr>
              <a:pPr defTabSz="932281"/>
              <a:t>12/31/2015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defTabSz="932281"/>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defTabSz="932281"/>
            <a:fld id="{F28EAC3F-F101-4D6D-916C-3C73EAB027DC}" type="slidenum">
              <a:rPr lang="en-US" smtClean="0">
                <a:solidFill>
                  <a:prstClr val="black">
                    <a:tint val="75000"/>
                  </a:prstClr>
                </a:solidFill>
              </a:rPr>
              <a:pPr defTabSz="932281"/>
              <a:t>‹#›</a:t>
            </a:fld>
            <a:endParaRPr lang="en-US">
              <a:solidFill>
                <a:prstClr val="black">
                  <a:tint val="75000"/>
                </a:prstClr>
              </a:solidFill>
            </a:endParaRPr>
          </a:p>
        </p:txBody>
      </p:sp>
    </p:spTree>
    <p:extLst>
      <p:ext uri="{BB962C8B-B14F-4D97-AF65-F5344CB8AC3E}">
        <p14:creationId xmlns:p14="http://schemas.microsoft.com/office/powerpoint/2010/main" val="83793299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defTabSz="932281"/>
            <a:fld id="{FAC36205-D215-4E26-A0C4-4D4A8DC7F13C}" type="datetimeFigureOut">
              <a:rPr lang="en-US" smtClean="0">
                <a:solidFill>
                  <a:prstClr val="black">
                    <a:tint val="75000"/>
                  </a:prstClr>
                </a:solidFill>
              </a:rPr>
              <a:pPr defTabSz="932281"/>
              <a:t>12/31/2015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defTabSz="932281"/>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932011"/>
            <a:fld id="{727B4C2D-45E2-4621-8491-2995EB46A674}" type="slidenum">
              <a:rPr lang="en-US" smtClean="0">
                <a:gradFill>
                  <a:gsLst>
                    <a:gs pos="100000">
                      <a:srgbClr val="797A7D"/>
                    </a:gs>
                    <a:gs pos="0">
                      <a:srgbClr val="797A7D"/>
                    </a:gs>
                  </a:gsLst>
                  <a:lin ang="5400000" scaled="0"/>
                </a:gradFill>
              </a:rPr>
              <a:pPr defTabSz="932011"/>
              <a:t>‹#›</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6" y="6141008"/>
            <a:ext cx="1799093" cy="830017"/>
          </a:xfrm>
          <a:prstGeom prst="rect">
            <a:avLst/>
          </a:prstGeom>
        </p:spPr>
      </p:pic>
    </p:spTree>
    <p:extLst>
      <p:ext uri="{BB962C8B-B14F-4D97-AF65-F5344CB8AC3E}">
        <p14:creationId xmlns:p14="http://schemas.microsoft.com/office/powerpoint/2010/main" val="1528248037"/>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32281"/>
            <a:fld id="{FAC36205-D215-4E26-A0C4-4D4A8DC7F13C}" type="datetimeFigureOut">
              <a:rPr lang="en-US" smtClean="0">
                <a:solidFill>
                  <a:prstClr val="black">
                    <a:tint val="75000"/>
                  </a:prstClr>
                </a:solidFill>
              </a:rPr>
              <a:pPr defTabSz="932281"/>
              <a:t>12/31/2015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defTabSz="932281"/>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932281"/>
            <a:fld id="{F28EAC3F-F101-4D6D-916C-3C73EAB027DC}" type="slidenum">
              <a:rPr lang="en-US" smtClean="0">
                <a:solidFill>
                  <a:prstClr val="black">
                    <a:tint val="75000"/>
                  </a:prstClr>
                </a:solidFill>
              </a:rPr>
              <a:pPr defTabSz="932281"/>
              <a:t>‹#›</a:t>
            </a:fld>
            <a:endParaRPr lang="en-US">
              <a:solidFill>
                <a:prstClr val="black">
                  <a:tint val="75000"/>
                </a:prstClr>
              </a:solidFill>
            </a:endParaRPr>
          </a:p>
        </p:txBody>
      </p:sp>
    </p:spTree>
    <p:extLst>
      <p:ext uri="{BB962C8B-B14F-4D97-AF65-F5344CB8AC3E}">
        <p14:creationId xmlns:p14="http://schemas.microsoft.com/office/powerpoint/2010/main" val="1991103753"/>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9" y="466302"/>
            <a:ext cx="4011087" cy="1632056"/>
          </a:xfrm>
        </p:spPr>
        <p:txBody>
          <a:bodyPr anchor="b"/>
          <a:lstStyle>
            <a:lvl1pPr>
              <a:defRPr sz="3263"/>
            </a:lvl1pPr>
          </a:lstStyle>
          <a:p>
            <a:r>
              <a:rPr lang="en-US" smtClean="0"/>
              <a:t>Click to edit Master title style</a:t>
            </a:r>
            <a:endParaRPr lang="en-US"/>
          </a:p>
        </p:txBody>
      </p:sp>
      <p:sp>
        <p:nvSpPr>
          <p:cNvPr id="3" name="Content Placeholder 2"/>
          <p:cNvSpPr>
            <a:spLocks noGrp="1"/>
          </p:cNvSpPr>
          <p:nvPr>
            <p:ph idx="1"/>
          </p:nvPr>
        </p:nvSpPr>
        <p:spPr>
          <a:xfrm>
            <a:off x="5287122" y="1007084"/>
            <a:ext cx="6295965" cy="4970646"/>
          </a:xfrm>
        </p:spPr>
        <p:txBody>
          <a:bodyPr/>
          <a:lstStyle>
            <a:lvl1pPr>
              <a:defRPr sz="3263"/>
            </a:lvl1pPr>
            <a:lvl2pPr>
              <a:defRPr sz="2855"/>
            </a:lvl2pPr>
            <a:lvl3pPr>
              <a:defRPr sz="2447"/>
            </a:lvl3pPr>
            <a:lvl4pPr>
              <a:defRPr sz="2039"/>
            </a:lvl4pPr>
            <a:lvl5pPr>
              <a:defRPr sz="2039"/>
            </a:lvl5pPr>
            <a:lvl6pPr>
              <a:defRPr sz="2039"/>
            </a:lvl6pPr>
            <a:lvl7pPr>
              <a:defRPr sz="2039"/>
            </a:lvl7pPr>
            <a:lvl8pPr>
              <a:defRPr sz="2039"/>
            </a:lvl8pPr>
            <a:lvl9pPr>
              <a:defRPr sz="2039"/>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56629" y="2098357"/>
            <a:ext cx="4011087" cy="3887467"/>
          </a:xfrm>
        </p:spPr>
        <p:txBody>
          <a:bodyPr/>
          <a:lstStyle>
            <a:lvl1pPr marL="0" indent="0">
              <a:buNone/>
              <a:defRPr sz="1632"/>
            </a:lvl1pPr>
            <a:lvl2pPr marL="466114" indent="0">
              <a:buNone/>
              <a:defRPr sz="1428"/>
            </a:lvl2pPr>
            <a:lvl3pPr marL="932227" indent="0">
              <a:buNone/>
              <a:defRPr sz="1224"/>
            </a:lvl3pPr>
            <a:lvl4pPr marL="1398341" indent="0">
              <a:buNone/>
              <a:defRPr sz="1020"/>
            </a:lvl4pPr>
            <a:lvl5pPr marL="1864455" indent="0">
              <a:buNone/>
              <a:defRPr sz="1020"/>
            </a:lvl5pPr>
            <a:lvl6pPr marL="2330567" indent="0">
              <a:buNone/>
              <a:defRPr sz="1020"/>
            </a:lvl6pPr>
            <a:lvl7pPr marL="2796682" indent="0">
              <a:buNone/>
              <a:defRPr sz="1020"/>
            </a:lvl7pPr>
            <a:lvl8pPr marL="3262796" indent="0">
              <a:buNone/>
              <a:defRPr sz="1020"/>
            </a:lvl8pPr>
            <a:lvl9pPr marL="3728908" indent="0">
              <a:buNone/>
              <a:defRPr sz="1020"/>
            </a:lvl9pPr>
          </a:lstStyle>
          <a:p>
            <a:pPr lvl="0"/>
            <a:r>
              <a:rPr lang="en-US" smtClean="0"/>
              <a:t>Edit Master text styles</a:t>
            </a:r>
          </a:p>
        </p:txBody>
      </p:sp>
      <p:sp>
        <p:nvSpPr>
          <p:cNvPr id="5" name="Date Placeholder 4"/>
          <p:cNvSpPr>
            <a:spLocks noGrp="1"/>
          </p:cNvSpPr>
          <p:nvPr>
            <p:ph type="dt" sz="half" idx="10"/>
          </p:nvPr>
        </p:nvSpPr>
        <p:spPr/>
        <p:txBody>
          <a:bodyPr/>
          <a:lstStyle/>
          <a:p>
            <a:pPr defTabSz="932281"/>
            <a:fld id="{FAC36205-D215-4E26-A0C4-4D4A8DC7F13C}" type="datetimeFigureOut">
              <a:rPr lang="en-US" smtClean="0">
                <a:solidFill>
                  <a:prstClr val="black">
                    <a:tint val="75000"/>
                  </a:prstClr>
                </a:solidFill>
              </a:rPr>
              <a:pPr defTabSz="932281"/>
              <a:t>12/31/2015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32281"/>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32281"/>
            <a:fld id="{F28EAC3F-F101-4D6D-916C-3C73EAB027DC}" type="slidenum">
              <a:rPr lang="en-US" smtClean="0">
                <a:solidFill>
                  <a:prstClr val="black">
                    <a:tint val="75000"/>
                  </a:prstClr>
                </a:solidFill>
              </a:rPr>
              <a:pPr defTabSz="932281"/>
              <a:t>‹#›</a:t>
            </a:fld>
            <a:endParaRPr lang="en-US">
              <a:solidFill>
                <a:prstClr val="black">
                  <a:tint val="75000"/>
                </a:prstClr>
              </a:solidFill>
            </a:endParaRPr>
          </a:p>
        </p:txBody>
      </p:sp>
    </p:spTree>
    <p:extLst>
      <p:ext uri="{BB962C8B-B14F-4D97-AF65-F5344CB8AC3E}">
        <p14:creationId xmlns:p14="http://schemas.microsoft.com/office/powerpoint/2010/main" val="315571373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9" y="466302"/>
            <a:ext cx="4011087" cy="1632056"/>
          </a:xfrm>
        </p:spPr>
        <p:txBody>
          <a:bodyPr anchor="b"/>
          <a:lstStyle>
            <a:lvl1pPr>
              <a:defRPr sz="3263"/>
            </a:lvl1pPr>
          </a:lstStyle>
          <a:p>
            <a:r>
              <a:rPr lang="en-US" smtClean="0"/>
              <a:t>Click to edit Master title style</a:t>
            </a:r>
            <a:endParaRPr lang="en-US"/>
          </a:p>
        </p:txBody>
      </p:sp>
      <p:sp>
        <p:nvSpPr>
          <p:cNvPr id="3" name="Picture Placeholder 2"/>
          <p:cNvSpPr>
            <a:spLocks noGrp="1"/>
          </p:cNvSpPr>
          <p:nvPr>
            <p:ph type="pic" idx="1"/>
          </p:nvPr>
        </p:nvSpPr>
        <p:spPr>
          <a:xfrm>
            <a:off x="5287122" y="1007084"/>
            <a:ext cx="6295965" cy="4970646"/>
          </a:xfrm>
        </p:spPr>
        <p:txBody>
          <a:bodyPr/>
          <a:lstStyle>
            <a:lvl1pPr marL="0" indent="0">
              <a:buNone/>
              <a:defRPr sz="3263"/>
            </a:lvl1pPr>
            <a:lvl2pPr marL="466114" indent="0">
              <a:buNone/>
              <a:defRPr sz="2855"/>
            </a:lvl2pPr>
            <a:lvl3pPr marL="932227" indent="0">
              <a:buNone/>
              <a:defRPr sz="2447"/>
            </a:lvl3pPr>
            <a:lvl4pPr marL="1398341" indent="0">
              <a:buNone/>
              <a:defRPr sz="2039"/>
            </a:lvl4pPr>
            <a:lvl5pPr marL="1864455" indent="0">
              <a:buNone/>
              <a:defRPr sz="2039"/>
            </a:lvl5pPr>
            <a:lvl6pPr marL="2330567" indent="0">
              <a:buNone/>
              <a:defRPr sz="2039"/>
            </a:lvl6pPr>
            <a:lvl7pPr marL="2796682" indent="0">
              <a:buNone/>
              <a:defRPr sz="2039"/>
            </a:lvl7pPr>
            <a:lvl8pPr marL="3262796" indent="0">
              <a:buNone/>
              <a:defRPr sz="2039"/>
            </a:lvl8pPr>
            <a:lvl9pPr marL="3728908" indent="0">
              <a:buNone/>
              <a:defRPr sz="2039"/>
            </a:lvl9pPr>
          </a:lstStyle>
          <a:p>
            <a:endParaRPr lang="en-US"/>
          </a:p>
        </p:txBody>
      </p:sp>
      <p:sp>
        <p:nvSpPr>
          <p:cNvPr id="4" name="Text Placeholder 3"/>
          <p:cNvSpPr>
            <a:spLocks noGrp="1"/>
          </p:cNvSpPr>
          <p:nvPr>
            <p:ph type="body" sz="half" idx="2"/>
          </p:nvPr>
        </p:nvSpPr>
        <p:spPr>
          <a:xfrm>
            <a:off x="856629" y="2098357"/>
            <a:ext cx="4011087" cy="3887467"/>
          </a:xfrm>
        </p:spPr>
        <p:txBody>
          <a:bodyPr/>
          <a:lstStyle>
            <a:lvl1pPr marL="0" indent="0">
              <a:buNone/>
              <a:defRPr sz="1632"/>
            </a:lvl1pPr>
            <a:lvl2pPr marL="466114" indent="0">
              <a:buNone/>
              <a:defRPr sz="1428"/>
            </a:lvl2pPr>
            <a:lvl3pPr marL="932227" indent="0">
              <a:buNone/>
              <a:defRPr sz="1224"/>
            </a:lvl3pPr>
            <a:lvl4pPr marL="1398341" indent="0">
              <a:buNone/>
              <a:defRPr sz="1020"/>
            </a:lvl4pPr>
            <a:lvl5pPr marL="1864455" indent="0">
              <a:buNone/>
              <a:defRPr sz="1020"/>
            </a:lvl5pPr>
            <a:lvl6pPr marL="2330567" indent="0">
              <a:buNone/>
              <a:defRPr sz="1020"/>
            </a:lvl6pPr>
            <a:lvl7pPr marL="2796682" indent="0">
              <a:buNone/>
              <a:defRPr sz="1020"/>
            </a:lvl7pPr>
            <a:lvl8pPr marL="3262796" indent="0">
              <a:buNone/>
              <a:defRPr sz="1020"/>
            </a:lvl8pPr>
            <a:lvl9pPr marL="3728908" indent="0">
              <a:buNone/>
              <a:defRPr sz="1020"/>
            </a:lvl9pPr>
          </a:lstStyle>
          <a:p>
            <a:pPr lvl="0"/>
            <a:r>
              <a:rPr lang="en-US" smtClean="0"/>
              <a:t>Edit Master text styles</a:t>
            </a:r>
          </a:p>
        </p:txBody>
      </p:sp>
      <p:sp>
        <p:nvSpPr>
          <p:cNvPr id="5" name="Date Placeholder 4"/>
          <p:cNvSpPr>
            <a:spLocks noGrp="1"/>
          </p:cNvSpPr>
          <p:nvPr>
            <p:ph type="dt" sz="half" idx="10"/>
          </p:nvPr>
        </p:nvSpPr>
        <p:spPr/>
        <p:txBody>
          <a:bodyPr/>
          <a:lstStyle/>
          <a:p>
            <a:pPr defTabSz="932281"/>
            <a:fld id="{FAC36205-D215-4E26-A0C4-4D4A8DC7F13C}" type="datetimeFigureOut">
              <a:rPr lang="en-US" smtClean="0">
                <a:solidFill>
                  <a:prstClr val="black">
                    <a:tint val="75000"/>
                  </a:prstClr>
                </a:solidFill>
              </a:rPr>
              <a:pPr defTabSz="932281"/>
              <a:t>12/31/2015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32281"/>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32281"/>
            <a:fld id="{F28EAC3F-F101-4D6D-916C-3C73EAB027DC}" type="slidenum">
              <a:rPr lang="en-US" smtClean="0">
                <a:solidFill>
                  <a:prstClr val="black">
                    <a:tint val="75000"/>
                  </a:prstClr>
                </a:solidFill>
              </a:rPr>
              <a:pPr defTabSz="932281"/>
              <a:t>‹#›</a:t>
            </a:fld>
            <a:endParaRPr lang="en-US">
              <a:solidFill>
                <a:prstClr val="black">
                  <a:tint val="75000"/>
                </a:prstClr>
              </a:solidFill>
            </a:endParaRPr>
          </a:p>
        </p:txBody>
      </p:sp>
    </p:spTree>
    <p:extLst>
      <p:ext uri="{BB962C8B-B14F-4D97-AF65-F5344CB8AC3E}">
        <p14:creationId xmlns:p14="http://schemas.microsoft.com/office/powerpoint/2010/main" val="127632142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32281"/>
            <a:fld id="{FAC36205-D215-4E26-A0C4-4D4A8DC7F13C}" type="datetimeFigureOut">
              <a:rPr lang="en-US" smtClean="0">
                <a:solidFill>
                  <a:prstClr val="black">
                    <a:tint val="75000"/>
                  </a:prstClr>
                </a:solidFill>
              </a:rPr>
              <a:pPr defTabSz="932281"/>
              <a:t>12/31/2015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32281"/>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32281"/>
            <a:fld id="{F28EAC3F-F101-4D6D-916C-3C73EAB027DC}" type="slidenum">
              <a:rPr lang="en-US" smtClean="0">
                <a:solidFill>
                  <a:prstClr val="black">
                    <a:tint val="75000"/>
                  </a:prstClr>
                </a:solidFill>
              </a:rPr>
              <a:pPr defTabSz="932281"/>
              <a:t>‹#›</a:t>
            </a:fld>
            <a:endParaRPr lang="en-US">
              <a:solidFill>
                <a:prstClr val="black">
                  <a:tint val="75000"/>
                </a:prstClr>
              </a:solidFill>
            </a:endParaRPr>
          </a:p>
        </p:txBody>
      </p:sp>
    </p:spTree>
    <p:extLst>
      <p:ext uri="{BB962C8B-B14F-4D97-AF65-F5344CB8AC3E}">
        <p14:creationId xmlns:p14="http://schemas.microsoft.com/office/powerpoint/2010/main" val="247109656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3" y="372395"/>
            <a:ext cx="2681615" cy="592753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55009" y="372395"/>
            <a:ext cx="7889389" cy="592753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32281"/>
            <a:fld id="{FAC36205-D215-4E26-A0C4-4D4A8DC7F13C}" type="datetimeFigureOut">
              <a:rPr lang="en-US" smtClean="0">
                <a:solidFill>
                  <a:prstClr val="black">
                    <a:tint val="75000"/>
                  </a:prstClr>
                </a:solidFill>
              </a:rPr>
              <a:pPr defTabSz="932281"/>
              <a:t>12/31/2015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32281"/>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32281"/>
            <a:fld id="{F28EAC3F-F101-4D6D-916C-3C73EAB027DC}" type="slidenum">
              <a:rPr lang="en-US" smtClean="0">
                <a:solidFill>
                  <a:prstClr val="black">
                    <a:tint val="75000"/>
                  </a:prstClr>
                </a:solidFill>
              </a:rPr>
              <a:pPr defTabSz="932281"/>
              <a:t>‹#›</a:t>
            </a:fld>
            <a:endParaRPr lang="en-US">
              <a:solidFill>
                <a:prstClr val="black">
                  <a:tint val="75000"/>
                </a:prstClr>
              </a:solidFill>
            </a:endParaRPr>
          </a:p>
        </p:txBody>
      </p:sp>
    </p:spTree>
    <p:extLst>
      <p:ext uri="{BB962C8B-B14F-4D97-AF65-F5344CB8AC3E}">
        <p14:creationId xmlns:p14="http://schemas.microsoft.com/office/powerpoint/2010/main" val="30633206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41187546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tx2"/>
                    </a:gs>
                    <a:gs pos="0">
                      <a:schemeClr val="tx2"/>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2"/>
                    </a:gs>
                    <a:gs pos="0">
                      <a:schemeClr val="bg2"/>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9160679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7"/>
            <a:ext cx="11378776" cy="2920069"/>
          </a:xfrm>
          <a:prstGeom prst="rect">
            <a:avLst/>
          </a:prstGeom>
        </p:spPr>
        <p:txBody>
          <a:bodyPr lIns="146304" tIns="91440" rIns="146304" bIns="91440">
            <a:normAutofit/>
          </a:bodyPr>
          <a:lstStyle>
            <a:lvl1pPr marL="0" indent="0">
              <a:lnSpc>
                <a:spcPct val="90000"/>
              </a:lnSpc>
              <a:buNone/>
              <a:defRPr sz="8000">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smtClean="0"/>
              <a:t>Demo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7" name="Freeform 20"/>
          <p:cNvSpPr>
            <a:spLocks noEditPoints="1"/>
          </p:cNvSpPr>
          <p:nvPr userDrawn="1"/>
        </p:nvSpPr>
        <p:spPr bwMode="black">
          <a:xfrm>
            <a:off x="8570045"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53" rIns="82305" bIns="41153" numCol="1" anchor="t" anchorCtr="0" compatLnSpc="1">
            <a:prstTxWarp prst="textNoShape">
              <a:avLst/>
            </a:prstTxWarp>
          </a:bodyPr>
          <a:lstStyle/>
          <a:p>
            <a:pPr algn="ctr" defTabSz="91436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430940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6"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3871887"/>
      </p:ext>
    </p:extLst>
  </p:cSld>
  <p:clrMapOvr>
    <a:masterClrMapping/>
  </p:clrMapOvr>
  <p:transition>
    <p:fade/>
  </p:transition>
  <p:extLst>
    <p:ext uri="{DCECCB84-F9BA-43D5-87BE-67443E8EF086}">
      <p15:sldGuideLst xmlns:p15="http://schemas.microsoft.com/office/powerpoint/2012/main">
        <p15:guide id="1" pos="288" userDrawn="1">
          <p15:clr>
            <a:srgbClr val="5ACBF0"/>
          </p15:clr>
        </p15:guide>
        <p15:guide id="2" orient="horz" pos="302" userDrawn="1">
          <p15:clr>
            <a:srgbClr val="5ACBF0"/>
          </p15:clr>
        </p15:guide>
        <p15:guide id="3" pos="7546" userDrawn="1">
          <p15:clr>
            <a:srgbClr val="5ACBF0"/>
          </p15:clr>
        </p15:guide>
        <p15:guide id="4" orient="horz" pos="4104"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82621980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62180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698892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a:xfrm>
            <a:off x="284163" y="2125664"/>
            <a:ext cx="8219813" cy="1828800"/>
          </a:xfrm>
        </p:spPr>
        <p:txBody>
          <a:bodyPr/>
          <a:lstStyle>
            <a:lvl1pPr>
              <a:defRPr sz="5998" baseline="0"/>
            </a:lvl1pPr>
          </a:lstStyle>
          <a:p>
            <a:r>
              <a:rPr lang="en-US" dirty="0" smtClean="0"/>
              <a:t>Click to edit Master title style</a:t>
            </a:r>
            <a:endParaRPr lang="en-US" dirty="0"/>
          </a:p>
        </p:txBody>
      </p:sp>
      <p:sp>
        <p:nvSpPr>
          <p:cNvPr id="3" name="TextBox 2"/>
          <p:cNvSpPr txBox="1"/>
          <p:nvPr userDrawn="1"/>
        </p:nvSpPr>
        <p:spPr>
          <a:xfrm>
            <a:off x="8885237" y="-312738"/>
            <a:ext cx="4038600" cy="1425009"/>
          </a:xfrm>
          <a:prstGeom prst="rect">
            <a:avLst/>
          </a:prstGeom>
          <a:noFill/>
        </p:spPr>
        <p:txBody>
          <a:bodyPr wrap="square" lIns="182806" tIns="146246" rIns="182806" bIns="146246" rtlCol="0">
            <a:spAutoFit/>
          </a:bodyPr>
          <a:lstStyle/>
          <a:p>
            <a:pPr defTabSz="932468">
              <a:lnSpc>
                <a:spcPct val="90000"/>
              </a:lnSpc>
              <a:spcAft>
                <a:spcPts val="600"/>
              </a:spcAft>
            </a:pPr>
            <a:r>
              <a:rPr lang="en-US" sz="7997" dirty="0" smtClean="0">
                <a:solidFill>
                  <a:srgbClr val="FF8C00">
                    <a:lumMod val="60000"/>
                    <a:lumOff val="40000"/>
                  </a:srgbClr>
                </a:solidFill>
                <a:latin typeface="Segoe UI Black" panose="020B0A02040204020203" pitchFamily="34" charset="0"/>
                <a:ea typeface="Segoe UI Black" panose="020B0A02040204020203" pitchFamily="34" charset="0"/>
                <a:cs typeface="Segoe UI Black" panose="020B0A02040204020203" pitchFamily="34" charset="0"/>
              </a:rPr>
              <a:t>DEMO</a:t>
            </a:r>
          </a:p>
        </p:txBody>
      </p:sp>
    </p:spTree>
    <p:extLst>
      <p:ext uri="{BB962C8B-B14F-4D97-AF65-F5344CB8AC3E}">
        <p14:creationId xmlns:p14="http://schemas.microsoft.com/office/powerpoint/2010/main" val="29476264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70523486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858842580"/>
      </p:ext>
    </p:extLst>
  </p:cSld>
  <p:clrMapOvr>
    <a:masterClrMapping/>
  </p:clrMapOvr>
  <p:transition>
    <p:fade/>
  </p:transition>
  <p:hf hdr="0"/>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3223704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6438208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0744762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189294841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88007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spTree>
    <p:extLst>
      <p:ext uri="{BB962C8B-B14F-4D97-AF65-F5344CB8AC3E}">
        <p14:creationId xmlns:p14="http://schemas.microsoft.com/office/powerpoint/2010/main" val="31400313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2" y="1476621"/>
            <a:ext cx="11375536" cy="2015262"/>
          </a:xfrm>
          <a:prstGeom prst="rect">
            <a:avLst/>
          </a:prstGeom>
        </p:spPr>
        <p:txBody>
          <a:bodyPr/>
          <a:lstStyle>
            <a:lvl1pPr marL="0" indent="0">
              <a:spcBef>
                <a:spcPts val="2447"/>
              </a:spcBef>
              <a:buNone/>
              <a:defRPr sz="4079">
                <a:gradFill>
                  <a:gsLst>
                    <a:gs pos="100000">
                      <a:schemeClr val="bg2"/>
                    </a:gs>
                    <a:gs pos="0">
                      <a:schemeClr val="bg2"/>
                    </a:gs>
                  </a:gsLst>
                  <a:lin ang="5400000" scaled="0"/>
                </a:gradFill>
                <a:latin typeface="+mj-lt"/>
              </a:defRPr>
            </a:lvl1pPr>
            <a:lvl2pPr marL="0" indent="0">
              <a:buNone/>
              <a:defRPr sz="2039">
                <a:gradFill>
                  <a:gsLst>
                    <a:gs pos="100000">
                      <a:schemeClr val="bg2"/>
                    </a:gs>
                    <a:gs pos="0">
                      <a:schemeClr val="bg2"/>
                    </a:gs>
                  </a:gsLst>
                  <a:lin ang="5400000" scaled="0"/>
                </a:gradFill>
              </a:defRPr>
            </a:lvl2pPr>
            <a:lvl3pPr marL="236296" indent="0">
              <a:buNone/>
              <a:defRPr sz="2039">
                <a:gradFill>
                  <a:gsLst>
                    <a:gs pos="100000">
                      <a:schemeClr val="bg2"/>
                    </a:gs>
                    <a:gs pos="0">
                      <a:schemeClr val="bg2"/>
                    </a:gs>
                  </a:gsLst>
                  <a:lin ang="5400000" scaled="0"/>
                </a:gradFill>
              </a:defRPr>
            </a:lvl3pPr>
            <a:lvl4pPr marL="466120" indent="0">
              <a:buNone/>
              <a:defRPr sz="2039">
                <a:gradFill>
                  <a:gsLst>
                    <a:gs pos="100000">
                      <a:schemeClr val="bg2"/>
                    </a:gs>
                    <a:gs pos="0">
                      <a:schemeClr val="bg2"/>
                    </a:gs>
                  </a:gsLst>
                  <a:lin ang="5400000" scaled="0"/>
                </a:gradFill>
              </a:defRPr>
            </a:lvl4pPr>
            <a:lvl5pPr marL="707271" indent="0">
              <a:buNone/>
              <a:defRPr sz="203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201"/>
            <a:fld id="{727B4C2D-45E2-4621-8491-2995EB46A674}" type="slidenum">
              <a:rPr lang="en-US" smtClean="0">
                <a:gradFill>
                  <a:gsLst>
                    <a:gs pos="100000">
                      <a:srgbClr val="797A7D"/>
                    </a:gs>
                    <a:gs pos="0">
                      <a:srgbClr val="797A7D"/>
                    </a:gs>
                  </a:gsLst>
                  <a:lin ang="5400000" scaled="0"/>
                </a:gradFill>
              </a:rPr>
              <a:pPr defTabSz="9322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97566973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14298" y="313361"/>
            <a:ext cx="11375536" cy="762786"/>
          </a:xfrm>
        </p:spPr>
        <p:txBody>
          <a:bodyPr lIns="146304" tIns="91440" rIns="146304" bIns="91440"/>
          <a:lstStyle/>
          <a:p>
            <a:r>
              <a:rPr lang="en-US" dirty="0" smtClean="0"/>
              <a:t>Click to edit master title style</a:t>
            </a:r>
            <a:endParaRPr lang="en-US" dirty="0"/>
          </a:p>
        </p:txBody>
      </p:sp>
      <p:sp>
        <p:nvSpPr>
          <p:cNvPr id="5" name="Text Placeholder 4"/>
          <p:cNvSpPr>
            <a:spLocks noGrp="1"/>
          </p:cNvSpPr>
          <p:nvPr>
            <p:ph type="body" sz="quarter" idx="10"/>
          </p:nvPr>
        </p:nvSpPr>
        <p:spPr>
          <a:xfrm>
            <a:off x="322764" y="1227305"/>
            <a:ext cx="11887200" cy="5484812"/>
          </a:xfrm>
        </p:spPr>
        <p:txBody>
          <a:bodyPr lIns="146304" tIns="91440" rIns="146304" bIns="91440"/>
          <a:lstStyle>
            <a:lvl1pPr marL="0" indent="0">
              <a:buNone/>
              <a:defRPr/>
            </a:lvl1pPr>
            <a:lvl2pPr marL="346489" indent="0">
              <a:buNone/>
              <a:defRPr/>
            </a:lvl2pPr>
            <a:lvl3pPr marL="584499" indent="0">
              <a:buNone/>
              <a:defRPr/>
            </a:lvl3pPr>
            <a:lvl4pPr marL="814415" indent="0">
              <a:buNone/>
              <a:defRPr/>
            </a:lvl4pPr>
            <a:lvl5pPr marL="105080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06683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ctr" anchorCtr="0" forceAA="0" compatLnSpc="1">
            <a:prstTxWarp prst="textNoShape">
              <a:avLst/>
            </a:prstTxWarp>
            <a:noAutofit/>
          </a:bodyPr>
          <a:lstStyle/>
          <a:p>
            <a:pPr algn="ctr" defTabSz="931832"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9"/>
            <a:ext cx="11378776" cy="2920069"/>
          </a:xfrm>
          <a:prstGeom prst="rect">
            <a:avLst/>
          </a:prstGeom>
        </p:spPr>
        <p:txBody>
          <a:bodyPr lIns="146304" tIns="91440" rIns="146304" bIns="91440">
            <a:normAutofit/>
          </a:bodyPr>
          <a:lstStyle>
            <a:lvl1pPr marL="0" indent="0">
              <a:lnSpc>
                <a:spcPct val="90000"/>
              </a:lnSpc>
              <a:buNone/>
              <a:defRPr sz="7996">
                <a:gradFill>
                  <a:gsLst>
                    <a:gs pos="100000">
                      <a:schemeClr val="bg1"/>
                    </a:gs>
                    <a:gs pos="0">
                      <a:schemeClr val="bg1"/>
                    </a:gs>
                  </a:gsLst>
                  <a:lin ang="5400000" scaled="0"/>
                </a:gradFill>
                <a:latin typeface="+mj-lt"/>
              </a:defRPr>
            </a:lvl1pPr>
            <a:lvl2pPr>
              <a:defRPr sz="6523">
                <a:solidFill>
                  <a:schemeClr val="tx2"/>
                </a:solidFill>
                <a:latin typeface="+mn-lt"/>
              </a:defRPr>
            </a:lvl2pPr>
          </a:lstStyle>
          <a:p>
            <a:pPr lvl="0"/>
            <a:r>
              <a:rPr lang="en-US" dirty="0" smtClean="0"/>
              <a:t>Demo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3" y="6141008"/>
            <a:ext cx="1799095" cy="830017"/>
          </a:xfrm>
          <a:prstGeom prst="rect">
            <a:avLst/>
          </a:prstGeom>
        </p:spPr>
      </p:pic>
      <p:sp>
        <p:nvSpPr>
          <p:cNvPr id="7" name="Freeform 20"/>
          <p:cNvSpPr>
            <a:spLocks noEditPoints="1"/>
          </p:cNvSpPr>
          <p:nvPr userDrawn="1"/>
        </p:nvSpPr>
        <p:spPr bwMode="black">
          <a:xfrm>
            <a:off x="8570046"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36" rIns="82272" bIns="41136" numCol="1" anchor="t" anchorCtr="0" compatLnSpc="1">
            <a:prstTxWarp prst="textNoShape">
              <a:avLst/>
            </a:prstTxWarp>
          </a:bodyPr>
          <a:lstStyle/>
          <a:p>
            <a:pPr algn="ctr" defTabSz="91391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612301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4954" y="5133292"/>
            <a:ext cx="5542600" cy="1919175"/>
          </a:xfrm>
          <a:prstGeom prst="rect">
            <a:avLst/>
          </a:prstGeom>
        </p:spPr>
      </p:pic>
      <p:sp>
        <p:nvSpPr>
          <p:cNvPr id="2" name="Title 1"/>
          <p:cNvSpPr>
            <a:spLocks noGrp="1"/>
          </p:cNvSpPr>
          <p:nvPr>
            <p:ph type="title" hasCustomPrompt="1"/>
          </p:nvPr>
        </p:nvSpPr>
        <p:spPr>
          <a:xfrm>
            <a:off x="998580" y="2151537"/>
            <a:ext cx="10445796" cy="1017048"/>
          </a:xfrm>
        </p:spPr>
        <p:txBody>
          <a:bodyPr anchor="b" anchorCtr="0"/>
          <a:lstStyle>
            <a:lvl1pPr>
              <a:defRPr sz="7341"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1146539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403161732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7" y="193508"/>
            <a:ext cx="2069423" cy="925617"/>
          </a:xfrm>
          <a:prstGeom prst="rect">
            <a:avLst/>
          </a:prstGeom>
        </p:spPr>
      </p:pic>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4003019544"/>
      </p:ext>
    </p:extLst>
  </p:cSld>
  <p:clrMapOvr>
    <a:masterClrMapping/>
  </p:clrMapOvr>
  <p:transition>
    <p:fade/>
  </p:transition>
  <p:hf hdr="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566869123"/>
      </p:ext>
    </p:extLst>
  </p:cSld>
  <p:clrMapOvr>
    <a:masterClrMapping/>
  </p:clrMapOvr>
  <p:transition>
    <p:fade/>
  </p:transition>
  <p:hf hdr="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4075779133"/>
      </p:ext>
    </p:extLst>
  </p:cSld>
  <p:clrMapOvr>
    <a:masterClrMapping/>
  </p:clrMapOvr>
  <p:transition>
    <p:fade/>
  </p:transition>
  <p:hf hdr="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264572339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276966624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82042086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166003158"/>
      </p:ext>
    </p:extLst>
  </p:cSld>
  <p:clrMapOvr>
    <a:masterClrMapping/>
  </p:clrMapOvr>
  <p:transition>
    <p:fade/>
  </p:transition>
  <p:hf hdr="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1142111"/>
      </p:ext>
    </p:extLst>
  </p:cSld>
  <p:clrMapOvr>
    <a:masterClrMapping/>
  </p:clrMapOvr>
  <p:transition>
    <p:fade/>
  </p:transition>
  <p:hf hdr="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66941023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888085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211815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5"/>
            <a:ext cx="11889564" cy="91757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a:prstGeom prst="rect">
            <a:avLst/>
          </a:prstGeom>
        </p:spPr>
        <p:txBody>
          <a:bodyPr/>
          <a:lstStyle>
            <a:lvl1pPr marL="0" indent="0">
              <a:buNone/>
              <a:defRPr>
                <a:gradFill>
                  <a:gsLst>
                    <a:gs pos="2920">
                      <a:schemeClr val="tx2"/>
                    </a:gs>
                    <a:gs pos="39000">
                      <a:schemeClr val="tx2"/>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6038538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5083232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141306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8987441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37533596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58738323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5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8976337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9" y="483678"/>
            <a:ext cx="1811112" cy="387966"/>
          </a:xfrm>
          <a:prstGeom prst="rect">
            <a:avLst/>
          </a:prstGeom>
        </p:spPr>
      </p:pic>
    </p:spTree>
    <p:extLst>
      <p:ext uri="{BB962C8B-B14F-4D97-AF65-F5344CB8AC3E}">
        <p14:creationId xmlns:p14="http://schemas.microsoft.com/office/powerpoint/2010/main" val="326196541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938"/>
            <a:ext cx="12466637" cy="7010400"/>
          </a:xfrm>
          <a:prstGeom prst="rect">
            <a:avLst/>
          </a:prstGeom>
        </p:spPr>
      </p:pic>
      <p:sp>
        <p:nvSpPr>
          <p:cNvPr id="19" name="Dark gradation top"/>
          <p:cNvSpPr/>
          <p:nvPr userDrawn="1"/>
        </p:nvSpPr>
        <p:spPr bwMode="gray">
          <a:xfrm>
            <a:off x="1"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1" y="550425"/>
            <a:ext cx="6021387" cy="2103119"/>
          </a:xfrm>
          <a:noFill/>
        </p:spPr>
        <p:txBody>
          <a:bodyPr vert="horz" wrap="square" lIns="146304" tIns="91440" rIns="146304" bIns="91440" rtlCol="0" anchor="t" anchorCtr="0">
            <a:noAutofit/>
          </a:bodyPr>
          <a:lstStyle>
            <a:lvl1pPr>
              <a:defRPr lang="en-US" sz="5997" spc="-100"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2755593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9"/>
            <a:ext cx="6399213" cy="1830388"/>
          </a:xfrm>
          <a:noFill/>
        </p:spPr>
        <p:txBody>
          <a:bodyPr lIns="146304" tIns="109728" rIns="146304" bIns="109728">
            <a:noAutofit/>
          </a:bodyPr>
          <a:lstStyle>
            <a:lvl1pPr marL="0" indent="0">
              <a:spcBef>
                <a:spcPts val="0"/>
              </a:spcBef>
              <a:buNone/>
              <a:defRPr sz="359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2117165"/>
            <a:ext cx="8229535" cy="1837298"/>
          </a:xfrm>
          <a:noFill/>
        </p:spPr>
        <p:txBody>
          <a:bodyPr lIns="146304" tIns="91440" rIns="146304" bIns="91440" anchor="t" anchorCtr="0"/>
          <a:lstStyle>
            <a:lvl1pPr>
              <a:defRPr sz="5997" spc="-100"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32852496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5"/>
            <a:ext cx="8229589" cy="1829593"/>
          </a:xfr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4098695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3779870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3959844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9049671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86032004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27010749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84174147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6427741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gradFill>
                  <a:gsLst>
                    <a:gs pos="2920">
                      <a:schemeClr val="tx1"/>
                    </a:gs>
                    <a:gs pos="100000">
                      <a:schemeClr val="tx1"/>
                    </a:gs>
                  </a:gsLst>
                  <a:lin ang="5400000" scaled="0"/>
                </a:gradFill>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8548989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0969420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3057696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50476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553270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012866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607500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0204826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2577" y="1211265"/>
            <a:ext cx="11889564" cy="917575"/>
          </a:xfrm>
        </p:spPr>
        <p:txBody>
          <a:bodyPr/>
          <a:lstStyle>
            <a:lvl1pPr>
              <a:defRPr sz="7196" baseline="0"/>
            </a:lvl1pPr>
          </a:lstStyle>
          <a:p>
            <a:r>
              <a:rPr lang="en-US" smtClean="0"/>
              <a:t>Click to edit Master title style</a:t>
            </a:r>
            <a:endParaRPr lang="en-US" dirty="0"/>
          </a:p>
        </p:txBody>
      </p:sp>
    </p:spTree>
    <p:extLst>
      <p:ext uri="{BB962C8B-B14F-4D97-AF65-F5344CB8AC3E}">
        <p14:creationId xmlns:p14="http://schemas.microsoft.com/office/powerpoint/2010/main" val="57573621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7270372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smtClean="0"/>
              <a:t>Click to edit Master title style</a:t>
            </a:r>
            <a:endParaRPr lang="en-US" dirty="0"/>
          </a:p>
        </p:txBody>
      </p:sp>
    </p:spTree>
    <p:extLst>
      <p:ext uri="{BB962C8B-B14F-4D97-AF65-F5344CB8AC3E}">
        <p14:creationId xmlns:p14="http://schemas.microsoft.com/office/powerpoint/2010/main" val="384908029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smtClean="0"/>
              <a:t>Click to edit Master title style</a:t>
            </a:r>
            <a:endParaRPr lang="en-US" dirty="0"/>
          </a:p>
        </p:txBody>
      </p:sp>
    </p:spTree>
    <p:extLst>
      <p:ext uri="{BB962C8B-B14F-4D97-AF65-F5344CB8AC3E}">
        <p14:creationId xmlns:p14="http://schemas.microsoft.com/office/powerpoint/2010/main" val="8702886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08"/>
            <a:ext cx="10058399" cy="917575"/>
          </a:xfrm>
        </p:spPr>
        <p:txBody>
          <a:bodyPr/>
          <a:lstStyle>
            <a:lvl1pPr marL="233248" indent="-233248">
              <a:defRPr sz="5997"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9" y="5126038"/>
            <a:ext cx="5486400" cy="1071062"/>
          </a:xfrm>
        </p:spPr>
        <p:txBody>
          <a:bodyPr/>
          <a:lstStyle>
            <a:lvl1pPr marL="0" indent="0">
              <a:spcBef>
                <a:spcPts val="0"/>
              </a:spcBef>
              <a:buNone/>
              <a:defRPr sz="3198"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40559007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5"/>
            <a:ext cx="10058399" cy="917575"/>
          </a:xfrm>
        </p:spPr>
        <p:txBody>
          <a:bodyPr/>
          <a:lstStyle>
            <a:lvl1pPr marL="282436" indent="-282436">
              <a:tabLst>
                <a:tab pos="282436" algn="l"/>
              </a:tabLst>
              <a:defRPr sz="5997"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9" y="4868847"/>
            <a:ext cx="5486400" cy="1071062"/>
          </a:xfrm>
        </p:spPr>
        <p:txBody>
          <a:bodyPr/>
          <a:lstStyle>
            <a:lvl1pPr marL="0" indent="0">
              <a:spcBef>
                <a:spcPts val="0"/>
              </a:spcBef>
              <a:buNone/>
              <a:defRPr sz="3198"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21082720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3"/>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1999"/>
            </a:lvl2pPr>
            <a:lvl3pPr marL="228488" indent="0">
              <a:buNone/>
              <a:defRPr/>
            </a:lvl3pPr>
            <a:lvl4pPr marL="456975" indent="0">
              <a:buNone/>
              <a:defRPr/>
            </a:lvl4pPr>
            <a:lvl5pPr marL="685463" indent="0">
              <a:buNone/>
              <a:defRPr/>
            </a:lvl5pPr>
          </a:lstStyle>
          <a:p>
            <a:pPr lvl="0"/>
            <a:r>
              <a:rPr lang="en-US" smtClean="0"/>
              <a:t>Click to edit Master text styles</a:t>
            </a:r>
          </a:p>
        </p:txBody>
      </p:sp>
      <p:sp>
        <p:nvSpPr>
          <p:cNvPr id="4" name="Title 1"/>
          <p:cNvSpPr>
            <a:spLocks noGrp="1"/>
          </p:cNvSpPr>
          <p:nvPr>
            <p:ph type="title"/>
          </p:nvPr>
        </p:nvSpPr>
        <p:spPr>
          <a:xfrm>
            <a:off x="282577" y="1211265"/>
            <a:ext cx="11889564" cy="917575"/>
          </a:xfrm>
        </p:spPr>
        <p:txBody>
          <a:bodyPr/>
          <a:lstStyle>
            <a:lvl1pPr>
              <a:defRPr sz="719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73480088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294436" y="0"/>
            <a:ext cx="6172200" cy="6994525"/>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254255926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294436" y="3"/>
            <a:ext cx="6172200" cy="6994524"/>
          </a:xfrm>
          <a:prstGeom prst="rect">
            <a:avLst/>
          </a:prstGeom>
        </p:spPr>
      </p:pic>
    </p:spTree>
    <p:extLst>
      <p:ext uri="{BB962C8B-B14F-4D97-AF65-F5344CB8AC3E}">
        <p14:creationId xmlns:p14="http://schemas.microsoft.com/office/powerpoint/2010/main" val="417362084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49413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778315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58747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9467154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04671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solidFill>
                  <a:schemeClr val="bg1"/>
                </a:soli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solidFill>
                  <a:schemeClr val="bg1"/>
                </a:soli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solidFill>
                  <a:schemeClr val="bg1"/>
                </a:soli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solidFill>
                  <a:schemeClr val="bg1"/>
                </a:soli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7"/>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65385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14095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 y="0"/>
            <a:ext cx="12473406" cy="699452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812" y="0"/>
            <a:ext cx="12436475"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2430" tIns="46214" rIns="92430" bIns="46214" rtlCol="0" anchor="ctr"/>
          <a:lstStyle/>
          <a:p>
            <a:pPr algn="ctr" defTabSz="932139"/>
            <a:endParaRPr lang="en-US" sz="1721">
              <a:solidFill>
                <a:prstClr val="white"/>
              </a:solidFill>
            </a:endParaRPr>
          </a:p>
        </p:txBody>
      </p:sp>
    </p:spTree>
    <p:extLst>
      <p:ext uri="{BB962C8B-B14F-4D97-AF65-F5344CB8AC3E}">
        <p14:creationId xmlns:p14="http://schemas.microsoft.com/office/powerpoint/2010/main" val="40143580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7518" cy="914365"/>
          </a:xfrm>
        </p:spPr>
        <p:txBody>
          <a:bodyPr/>
          <a:lstStyle>
            <a:lvl1pPr>
              <a:defRPr sz="5797">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4"/>
            <a:ext cx="10972801" cy="1902453"/>
          </a:xfrm>
        </p:spPr>
        <p:txBody>
          <a:bodyPr/>
          <a:lstStyle>
            <a:lvl1pPr>
              <a:defRPr sz="2599">
                <a:solidFill>
                  <a:schemeClr val="bg1"/>
                </a:solidFill>
                <a:latin typeface="+mn-lt"/>
              </a:defRPr>
            </a:lvl1pPr>
            <a:lvl2pPr>
              <a:defRPr sz="2399">
                <a:solidFill>
                  <a:schemeClr val="bg1"/>
                </a:solidFill>
              </a:defRPr>
            </a:lvl2pPr>
            <a:lvl3pPr>
              <a:defRPr sz="1999">
                <a:solidFill>
                  <a:schemeClr val="bg1"/>
                </a:solidFill>
              </a:defRPr>
            </a:lvl3pPr>
            <a:lvl4pPr>
              <a:defRPr sz="1799">
                <a:solidFill>
                  <a:schemeClr val="bg1"/>
                </a:solidFill>
              </a:defRPr>
            </a:lvl4pPr>
            <a:lvl5pPr>
              <a:defRPr sz="1799">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6443840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35638049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411751408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spTree>
    <p:extLst>
      <p:ext uri="{BB962C8B-B14F-4D97-AF65-F5344CB8AC3E}">
        <p14:creationId xmlns:p14="http://schemas.microsoft.com/office/powerpoint/2010/main" val="38098841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03126952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6812731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27836453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08239224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16412722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21098634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45933461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9517098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8521794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12968498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5565500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82084178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3150749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27.xml"/><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5" Type="http://schemas.openxmlformats.org/officeDocument/2006/relationships/slideLayout" Target="../slideLayouts/slideLayout32.xml"/><Relationship Id="rId4" Type="http://schemas.openxmlformats.org/officeDocument/2006/relationships/slideLayout" Target="../slideLayouts/slideLayout31.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6" Type="http://schemas.openxmlformats.org/officeDocument/2006/relationships/theme" Target="../theme/theme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image" Target="../media/image4.png"/><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image" Target="../media/image3.png"/><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theme" Target="../theme/theme6.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slideLayout" Target="../slideLayouts/slideLayout135.xml"/><Relationship Id="rId3" Type="http://schemas.openxmlformats.org/officeDocument/2006/relationships/slideLayout" Target="../slideLayouts/slideLayout112.xml"/><Relationship Id="rId21" Type="http://schemas.openxmlformats.org/officeDocument/2006/relationships/slideLayout" Target="../slideLayouts/slideLayout130.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3.xml"/><Relationship Id="rId3" Type="http://schemas.openxmlformats.org/officeDocument/2006/relationships/slideLayout" Target="../slideLayouts/slideLayout138.xml"/><Relationship Id="rId7" Type="http://schemas.openxmlformats.org/officeDocument/2006/relationships/slideLayout" Target="../slideLayouts/slideLayout142.xml"/><Relationship Id="rId12" Type="http://schemas.openxmlformats.org/officeDocument/2006/relationships/image" Target="../media/image17.png"/><Relationship Id="rId2" Type="http://schemas.openxmlformats.org/officeDocument/2006/relationships/slideLayout" Target="../slideLayouts/slideLayout137.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theme" Target="../theme/theme8.xml"/><Relationship Id="rId5" Type="http://schemas.openxmlformats.org/officeDocument/2006/relationships/slideLayout" Target="../slideLayouts/slideLayout140.xml"/><Relationship Id="rId10" Type="http://schemas.openxmlformats.org/officeDocument/2006/relationships/slideLayout" Target="../slideLayouts/slideLayout145.xml"/><Relationship Id="rId4" Type="http://schemas.openxmlformats.org/officeDocument/2006/relationships/slideLayout" Target="../slideLayouts/slideLayout139.xml"/><Relationship Id="rId9" Type="http://schemas.openxmlformats.org/officeDocument/2006/relationships/slideLayout" Target="../slideLayouts/slideLayout14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image" Target="../media/image17.png"/><Relationship Id="rId3" Type="http://schemas.openxmlformats.org/officeDocument/2006/relationships/slideLayout" Target="../slideLayouts/slideLayout148.xml"/><Relationship Id="rId7" Type="http://schemas.openxmlformats.org/officeDocument/2006/relationships/slideLayout" Target="../slideLayouts/slideLayout152.xml"/><Relationship Id="rId12" Type="http://schemas.openxmlformats.org/officeDocument/2006/relationships/theme" Target="../theme/theme9.xml"/><Relationship Id="rId2" Type="http://schemas.openxmlformats.org/officeDocument/2006/relationships/slideLayout" Target="../slideLayouts/slideLayout147.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5" Type="http://schemas.openxmlformats.org/officeDocument/2006/relationships/slideLayout" Target="../slideLayouts/slideLayout150.xml"/><Relationship Id="rId10" Type="http://schemas.openxmlformats.org/officeDocument/2006/relationships/slideLayout" Target="../slideLayouts/slideLayout155.xml"/><Relationship Id="rId4" Type="http://schemas.openxmlformats.org/officeDocument/2006/relationships/slideLayout" Target="../slideLayouts/slideLayout149.xml"/><Relationship Id="rId9" Type="http://schemas.openxmlformats.org/officeDocument/2006/relationships/slideLayout" Target="../slideLayouts/slideLayout1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6830" y="296102"/>
            <a:ext cx="11375536" cy="762786"/>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28882608"/>
      </p:ext>
    </p:extLst>
  </p:cSld>
  <p:clrMap bg1="lt1" tx1="dk1" bg2="lt2" tx2="dk2" accent1="accent1" accent2="accent2" accent3="accent3" accent4="accent4" accent5="accent5" accent6="accent6" hlink="hlink" folHlink="folHlink"/>
  <p:sldLayoutIdLst>
    <p:sldLayoutId id="2147484377" r:id="rId1"/>
    <p:sldLayoutId id="2147484378" r:id="rId2"/>
    <p:sldLayoutId id="2147484379" r:id="rId3"/>
    <p:sldLayoutId id="2147484380" r:id="rId4"/>
    <p:sldLayoutId id="2147484381" r:id="rId5"/>
    <p:sldLayoutId id="2147484382" r:id="rId6"/>
    <p:sldLayoutId id="2147484383" r:id="rId7"/>
    <p:sldLayoutId id="2147484384" r:id="rId8"/>
    <p:sldLayoutId id="2147484385" r:id="rId9"/>
    <p:sldLayoutId id="2147484386" r:id="rId10"/>
    <p:sldLayoutId id="2147484387" r:id="rId11"/>
    <p:sldLayoutId id="2147484388" r:id="rId12"/>
    <p:sldLayoutId id="2147484389" r:id="rId13"/>
    <p:sldLayoutId id="2147484390" r:id="rId14"/>
    <p:sldLayoutId id="2147484391" r:id="rId15"/>
    <p:sldLayoutId id="2147484392" r:id="rId16"/>
    <p:sldLayoutId id="2147484393" r:id="rId17"/>
    <p:sldLayoutId id="2147484394" r:id="rId18"/>
    <p:sldLayoutId id="2147484395" r:id="rId19"/>
    <p:sldLayoutId id="2147484396" r:id="rId20"/>
    <p:sldLayoutId id="2147484397" r:id="rId21"/>
    <p:sldLayoutId id="2147484401" r:id="rId22"/>
    <p:sldLayoutId id="2147484398" r:id="rId23"/>
    <p:sldLayoutId id="2147484551" r:id="rId24"/>
    <p:sldLayoutId id="2147484552" r:id="rId25"/>
    <p:sldLayoutId id="2147484590" r:id="rId26"/>
  </p:sldLayoutIdLst>
  <p:transition>
    <p:fade/>
  </p:transition>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userDrawn="1">
          <p15:clr>
            <a:srgbClr val="000000"/>
          </p15:clr>
        </p15:guide>
        <p15:guide id="2" pos="749" userDrawn="1">
          <p15:clr>
            <a:srgbClr val="000000"/>
          </p15:clr>
        </p15:guide>
        <p15:guide id="3" pos="1325" userDrawn="1">
          <p15:clr>
            <a:srgbClr val="000000"/>
          </p15:clr>
        </p15:guide>
        <p15:guide id="4" pos="1901" userDrawn="1">
          <p15:clr>
            <a:srgbClr val="000000"/>
          </p15:clr>
        </p15:guide>
        <p15:guide id="5" pos="2477" userDrawn="1">
          <p15:clr>
            <a:srgbClr val="000000"/>
          </p15:clr>
        </p15:guide>
        <p15:guide id="6" pos="3053" userDrawn="1">
          <p15:clr>
            <a:srgbClr val="000000"/>
          </p15:clr>
        </p15:guide>
        <p15:guide id="7" pos="3629" userDrawn="1">
          <p15:clr>
            <a:srgbClr val="000000"/>
          </p15:clr>
        </p15:guide>
        <p15:guide id="8" pos="4205" userDrawn="1">
          <p15:clr>
            <a:srgbClr val="000000"/>
          </p15:clr>
        </p15:guide>
        <p15:guide id="9" pos="4781" userDrawn="1">
          <p15:clr>
            <a:srgbClr val="000000"/>
          </p15:clr>
        </p15:guide>
        <p15:guide id="10" pos="5357" userDrawn="1">
          <p15:clr>
            <a:srgbClr val="000000"/>
          </p15:clr>
        </p15:guide>
        <p15:guide id="11" pos="5933" userDrawn="1">
          <p15:clr>
            <a:srgbClr val="000000"/>
          </p15:clr>
        </p15:guide>
        <p15:guide id="12" pos="6509" userDrawn="1">
          <p15:clr>
            <a:srgbClr val="000000"/>
          </p15:clr>
        </p15:guide>
        <p15:guide id="13" pos="7085" userDrawn="1">
          <p15:clr>
            <a:srgbClr val="000000"/>
          </p15:clr>
        </p15:guide>
        <p15:guide id="14" pos="7661" userDrawn="1">
          <p15:clr>
            <a:srgbClr val="000000"/>
          </p15:clr>
        </p15:guide>
        <p15:guide id="15" orient="horz" pos="174" userDrawn="1">
          <p15:clr>
            <a:srgbClr val="000000"/>
          </p15:clr>
        </p15:guide>
        <p15:guide id="16" orient="horz" pos="756" userDrawn="1">
          <p15:clr>
            <a:srgbClr val="000000"/>
          </p15:clr>
        </p15:guide>
        <p15:guide id="17" orient="horz" pos="1332" userDrawn="1">
          <p15:clr>
            <a:srgbClr val="000000"/>
          </p15:clr>
        </p15:guide>
        <p15:guide id="18" orient="horz" pos="1908" userDrawn="1">
          <p15:clr>
            <a:srgbClr val="000000"/>
          </p15:clr>
        </p15:guide>
        <p15:guide id="19" orient="horz" pos="2484" userDrawn="1">
          <p15:clr>
            <a:srgbClr val="000000"/>
          </p15:clr>
        </p15:guide>
        <p15:guide id="20" orient="horz" pos="3060" userDrawn="1">
          <p15:clr>
            <a:srgbClr val="000000"/>
          </p15:clr>
        </p15:guide>
        <p15:guide id="21" orient="horz" pos="3642" userDrawn="1">
          <p15:clr>
            <a:srgbClr val="000000"/>
          </p15:clr>
        </p15:guide>
        <p15:guide id="22" orient="horz" pos="4212" userDrawn="1">
          <p15:clr>
            <a:srgbClr val="000000"/>
          </p15:clr>
        </p15:guide>
        <p15:guide id="23" orient="horz" pos="302" userDrawn="1">
          <p15:clr>
            <a:srgbClr val="5ACBF0"/>
          </p15:clr>
        </p15:guide>
        <p15:guide id="24" pos="288" userDrawn="1">
          <p15:clr>
            <a:srgbClr val="5ACBF0"/>
          </p15:clr>
        </p15:guide>
        <p15:guide id="25" orient="horz" pos="4104" userDrawn="1">
          <p15:clr>
            <a:srgbClr val="5ACBF0"/>
          </p15:clr>
        </p15:guide>
        <p15:guide id="26" pos="7546"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1509354847"/>
      </p:ext>
    </p:extLst>
  </p:cSld>
  <p:clrMap bg1="dk1" tx1="lt1" bg2="dk2" tx2="lt2" accent1="accent1" accent2="accent2" accent3="accent3" accent4="accent4" accent5="accent5" accent6="accent6" hlink="hlink" folHlink="folHlink"/>
  <p:sldLayoutIdLst>
    <p:sldLayoutId id="2147484477" r:id="rId1"/>
  </p:sldLayoutIdLst>
  <p:transition>
    <p:fade/>
  </p:transition>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15801005"/>
      </p:ext>
    </p:extLst>
  </p:cSld>
  <p:clrMap bg1="lt1" tx1="dk1" bg2="lt2" tx2="dk2" accent1="accent1" accent2="accent2" accent3="accent3" accent4="accent4" accent5="accent5" accent6="accent6" hlink="hlink" folHlink="folHlink"/>
  <p:sldLayoutIdLst>
    <p:sldLayoutId id="2147484526" r:id="rId1"/>
    <p:sldLayoutId id="2147484527" r:id="rId2"/>
    <p:sldLayoutId id="2147484528" r:id="rId3"/>
    <p:sldLayoutId id="2147484529" r:id="rId4"/>
    <p:sldLayoutId id="2147484530" r:id="rId5"/>
    <p:sldLayoutId id="2147484531" r:id="rId6"/>
    <p:sldLayoutId id="2147484532" r:id="rId7"/>
    <p:sldLayoutId id="2147484533" r:id="rId8"/>
  </p:sldLayoutIdLst>
  <p:transition>
    <p:fade/>
  </p:transition>
  <p:hf hdr="0" ftr="0" dt="0"/>
  <p:txStyles>
    <p:titleStyle>
      <a:lvl1pPr algn="l" defTabSz="932570"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91" marR="0" indent="-346491" algn="l" defTabSz="932570"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9" marR="0" indent="-238010" algn="l" defTabSz="932570"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13"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814413" algn="l"/>
        </a:tabLst>
        <a:defRPr sz="2448" kern="1200" spc="0" baseline="0">
          <a:gradFill>
            <a:gsLst>
              <a:gs pos="1250">
                <a:schemeClr val="bg2"/>
              </a:gs>
              <a:gs pos="100000">
                <a:schemeClr val="bg2"/>
              </a:gs>
            </a:gsLst>
            <a:lin ang="5400000" scaled="0"/>
          </a:gradFill>
          <a:latin typeface="+mn-lt"/>
          <a:ea typeface="+mn-ea"/>
          <a:cs typeface="+mn-cs"/>
        </a:defRPr>
      </a:lvl3pPr>
      <a:lvl4pPr marL="1050804" marR="0" indent="-236389" algn="l" defTabSz="932570"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17"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1280717" algn="l"/>
        </a:tabLst>
        <a:defRPr sz="2040" kern="1200" spc="0" baseline="0">
          <a:gradFill>
            <a:gsLst>
              <a:gs pos="1250">
                <a:schemeClr val="bg2"/>
              </a:gs>
              <a:gs pos="100000">
                <a:schemeClr val="bg2"/>
              </a:gs>
            </a:gsLst>
            <a:lin ang="5400000" scaled="0"/>
          </a:gradFill>
          <a:latin typeface="+mn-lt"/>
          <a:ea typeface="+mn-ea"/>
          <a:cs typeface="+mn-cs"/>
        </a:defRPr>
      </a:lvl5pPr>
      <a:lvl6pPr marL="256456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53"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13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424"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70" rtl="0" eaLnBrk="1" latinLnBrk="0" hangingPunct="1">
        <a:defRPr sz="1836" kern="1200">
          <a:solidFill>
            <a:schemeClr val="tx1"/>
          </a:solidFill>
          <a:latin typeface="+mn-lt"/>
          <a:ea typeface="+mn-ea"/>
          <a:cs typeface="+mn-cs"/>
        </a:defRPr>
      </a:lvl1pPr>
      <a:lvl2pPr marL="466286" algn="l" defTabSz="932570" rtl="0" eaLnBrk="1" latinLnBrk="0" hangingPunct="1">
        <a:defRPr sz="1836" kern="1200">
          <a:solidFill>
            <a:schemeClr val="tx1"/>
          </a:solidFill>
          <a:latin typeface="+mn-lt"/>
          <a:ea typeface="+mn-ea"/>
          <a:cs typeface="+mn-cs"/>
        </a:defRPr>
      </a:lvl2pPr>
      <a:lvl3pPr marL="932570" algn="l" defTabSz="932570" rtl="0" eaLnBrk="1" latinLnBrk="0" hangingPunct="1">
        <a:defRPr sz="1836" kern="1200">
          <a:solidFill>
            <a:schemeClr val="tx1"/>
          </a:solidFill>
          <a:latin typeface="+mn-lt"/>
          <a:ea typeface="+mn-ea"/>
          <a:cs typeface="+mn-cs"/>
        </a:defRPr>
      </a:lvl3pPr>
      <a:lvl4pPr marL="1398856" algn="l" defTabSz="932570" rtl="0" eaLnBrk="1" latinLnBrk="0" hangingPunct="1">
        <a:defRPr sz="1836" kern="1200">
          <a:solidFill>
            <a:schemeClr val="tx1"/>
          </a:solidFill>
          <a:latin typeface="+mn-lt"/>
          <a:ea typeface="+mn-ea"/>
          <a:cs typeface="+mn-cs"/>
        </a:defRPr>
      </a:lvl4pPr>
      <a:lvl5pPr marL="1865141" algn="l" defTabSz="932570" rtl="0" eaLnBrk="1" latinLnBrk="0" hangingPunct="1">
        <a:defRPr sz="1836" kern="1200">
          <a:solidFill>
            <a:schemeClr val="tx1"/>
          </a:solidFill>
          <a:latin typeface="+mn-lt"/>
          <a:ea typeface="+mn-ea"/>
          <a:cs typeface="+mn-cs"/>
        </a:defRPr>
      </a:lvl5pPr>
      <a:lvl6pPr marL="2331427" algn="l" defTabSz="932570" rtl="0" eaLnBrk="1" latinLnBrk="0" hangingPunct="1">
        <a:defRPr sz="1836" kern="1200">
          <a:solidFill>
            <a:schemeClr val="tx1"/>
          </a:solidFill>
          <a:latin typeface="+mn-lt"/>
          <a:ea typeface="+mn-ea"/>
          <a:cs typeface="+mn-cs"/>
        </a:defRPr>
      </a:lvl6pPr>
      <a:lvl7pPr marL="2797710" algn="l" defTabSz="932570" rtl="0" eaLnBrk="1" latinLnBrk="0" hangingPunct="1">
        <a:defRPr sz="1836" kern="1200">
          <a:solidFill>
            <a:schemeClr val="tx1"/>
          </a:solidFill>
          <a:latin typeface="+mn-lt"/>
          <a:ea typeface="+mn-ea"/>
          <a:cs typeface="+mn-cs"/>
        </a:defRPr>
      </a:lvl7pPr>
      <a:lvl8pPr marL="3263996" algn="l" defTabSz="932570" rtl="0" eaLnBrk="1" latinLnBrk="0" hangingPunct="1">
        <a:defRPr sz="1836" kern="1200">
          <a:solidFill>
            <a:schemeClr val="tx1"/>
          </a:solidFill>
          <a:latin typeface="+mn-lt"/>
          <a:ea typeface="+mn-ea"/>
          <a:cs typeface="+mn-cs"/>
        </a:defRPr>
      </a:lvl8pPr>
      <a:lvl9pPr marL="3730281" algn="l" defTabSz="932570"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4161">
          <p15:clr>
            <a:srgbClr val="F26B43"/>
          </p15:clr>
        </p15:guide>
        <p15:guide id="9" orient="horz" pos="3643">
          <p15:clr>
            <a:srgbClr val="F26B43"/>
          </p15:clr>
        </p15:guide>
        <p15:guide id="10" orient="horz" pos="4259">
          <p15:clr>
            <a:srgbClr val="F26B43"/>
          </p15:clr>
        </p15:guide>
        <p15:guide id="11" pos="195">
          <p15:clr>
            <a:srgbClr val="F26B43"/>
          </p15:clr>
        </p15:guide>
        <p15:guide id="12" pos="269">
          <p15:clr>
            <a:srgbClr val="F26B43"/>
          </p15:clr>
        </p15:guide>
        <p15:guide id="13" pos="749">
          <p15:clr>
            <a:srgbClr val="F26B43"/>
          </p15:clr>
        </p15:guide>
        <p15:guide id="14" pos="1325">
          <p15:clr>
            <a:srgbClr val="F26B43"/>
          </p15:clr>
        </p15:guide>
        <p15:guide id="15" pos="1901">
          <p15:clr>
            <a:srgbClr val="F26B43"/>
          </p15:clr>
        </p15:guide>
        <p15:guide id="16" pos="2477">
          <p15:clr>
            <a:srgbClr val="F26B43"/>
          </p15:clr>
        </p15:guide>
        <p15:guide id="17" pos="3053">
          <p15:clr>
            <a:srgbClr val="F26B43"/>
          </p15:clr>
        </p15:guide>
        <p15:guide id="18" pos="3629">
          <p15:clr>
            <a:srgbClr val="F26B43"/>
          </p15:clr>
        </p15:guide>
        <p15:guide id="19" pos="4205">
          <p15:clr>
            <a:srgbClr val="F26B43"/>
          </p15:clr>
        </p15:guide>
        <p15:guide id="20" pos="4781">
          <p15:clr>
            <a:srgbClr val="F26B43"/>
          </p15:clr>
        </p15:guide>
        <p15:guide id="21" pos="5357">
          <p15:clr>
            <a:srgbClr val="F26B43"/>
          </p15:clr>
        </p15:guide>
        <p15:guide id="22" pos="5933">
          <p15:clr>
            <a:srgbClr val="F26B43"/>
          </p15:clr>
        </p15:guide>
        <p15:guide id="23" pos="6509">
          <p15:clr>
            <a:srgbClr val="F26B43"/>
          </p15:clr>
        </p15:guide>
        <p15:guide id="24" pos="7085">
          <p15:clr>
            <a:srgbClr val="F26B43"/>
          </p15:clr>
        </p15:guide>
        <p15:guide id="25" pos="7661">
          <p15:clr>
            <a:srgbClr val="F26B43"/>
          </p15:clr>
        </p15:guide>
        <p15:guide id="26" pos="756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3363708951"/>
      </p:ext>
    </p:extLst>
  </p:cSld>
  <p:clrMap bg1="lt1" tx1="dk1" bg2="lt2" tx2="dk2" accent1="accent1" accent2="accent2" accent3="accent3" accent4="accent4" accent5="accent5" accent6="accent6" hlink="hlink" folHlink="folHlink"/>
  <p:sldLayoutIdLst>
    <p:sldLayoutId id="2147484535" r:id="rId1"/>
    <p:sldLayoutId id="2147484536" r:id="rId2"/>
    <p:sldLayoutId id="2147484537" r:id="rId3"/>
    <p:sldLayoutId id="2147484538" r:id="rId4"/>
    <p:sldLayoutId id="2147484539" r:id="rId5"/>
    <p:sldLayoutId id="2147484540" r:id="rId6"/>
    <p:sldLayoutId id="2147484541" r:id="rId7"/>
    <p:sldLayoutId id="2147484542" r:id="rId8"/>
    <p:sldLayoutId id="2147484543" r:id="rId9"/>
    <p:sldLayoutId id="2147484544" r:id="rId10"/>
    <p:sldLayoutId id="2147484545" r:id="rId11"/>
    <p:sldLayoutId id="2147484546" r:id="rId12"/>
    <p:sldLayoutId id="2147484547" r:id="rId13"/>
    <p:sldLayoutId id="2147484548" r:id="rId14"/>
    <p:sldLayoutId id="2147484549" r:id="rId15"/>
  </p:sldLayoutIdLst>
  <p:transition>
    <p:fade/>
  </p:transition>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532396" y="1944337"/>
            <a:ext cx="4298019" cy="409350"/>
          </a:xfrm>
          <a:prstGeom prst="rect">
            <a:avLst/>
          </a:prstGeom>
        </p:spPr>
      </p:pic>
    </p:spTree>
    <p:extLst>
      <p:ext uri="{BB962C8B-B14F-4D97-AF65-F5344CB8AC3E}">
        <p14:creationId xmlns:p14="http://schemas.microsoft.com/office/powerpoint/2010/main" val="118288839"/>
      </p:ext>
    </p:extLst>
  </p:cSld>
  <p:clrMap bg1="dk1" tx1="lt1" bg2="dk2" tx2="lt2" accent1="accent1" accent2="accent2" accent3="accent3" accent4="accent4" accent5="accent5" accent6="accent6" hlink="hlink" folHlink="fol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 id="2147484567" r:id="rId12"/>
    <p:sldLayoutId id="2147484568" r:id="rId13"/>
    <p:sldLayoutId id="2147484569" r:id="rId14"/>
    <p:sldLayoutId id="2147484570" r:id="rId15"/>
    <p:sldLayoutId id="2147484571" r:id="rId16"/>
    <p:sldLayoutId id="2147484572" r:id="rId17"/>
    <p:sldLayoutId id="2147484573" r:id="rId18"/>
    <p:sldLayoutId id="2147484574" r:id="rId19"/>
    <p:sldLayoutId id="2147484575" r:id="rId20"/>
    <p:sldLayoutId id="2147484576" r:id="rId21"/>
    <p:sldLayoutId id="2147484577" r:id="rId22"/>
    <p:sldLayoutId id="2147484578" r:id="rId23"/>
    <p:sldLayoutId id="2147484579" r:id="rId24"/>
    <p:sldLayoutId id="2147484580" r:id="rId25"/>
    <p:sldLayoutId id="2147484581" r:id="rId26"/>
    <p:sldLayoutId id="2147484582" r:id="rId27"/>
    <p:sldLayoutId id="2147484583" r:id="rId28"/>
    <p:sldLayoutId id="2147484584" r:id="rId29"/>
    <p:sldLayoutId id="2147484585" r:id="rId30"/>
    <p:sldLayoutId id="2147484586" r:id="rId31"/>
    <p:sldLayoutId id="2147484587" r:id="rId32"/>
    <p:sldLayoutId id="2147484588" r:id="rId33"/>
    <p:sldLayoutId id="2147484589" r:id="rId34"/>
  </p:sldLayoutIdLst>
  <p:transition>
    <p:fade/>
  </p:transition>
  <p:txStyles>
    <p:titleStyle>
      <a:lvl1pPr algn="l" defTabSz="932283" rtl="0" eaLnBrk="1" latinLnBrk="0" hangingPunct="1">
        <a:lnSpc>
          <a:spcPct val="90000"/>
        </a:lnSpc>
        <a:spcBef>
          <a:spcPct val="0"/>
        </a:spcBef>
        <a:buNone/>
        <a:defRPr lang="en-US" sz="5397" b="0" kern="1200" cap="none" spc="-102" baseline="0" dirty="0" smtClean="0">
          <a:ln w="3175">
            <a:noFill/>
          </a:ln>
          <a:solidFill>
            <a:schemeClr val="bg1">
              <a:lumMod val="75000"/>
            </a:schemeClr>
          </a:solidFill>
          <a:effectLst/>
          <a:latin typeface="+mj-lt"/>
          <a:ea typeface="+mn-ea"/>
          <a:cs typeface="Segoe UI" pitchFamily="34" charset="0"/>
        </a:defRPr>
      </a:lvl1pPr>
    </p:titleStyle>
    <p:bodyStyle>
      <a:lvl1pPr marL="342731" marR="0" indent="-34273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3998" kern="1200" spc="0" baseline="0">
          <a:solidFill>
            <a:schemeClr val="bg1">
              <a:lumMod val="75000"/>
            </a:schemeClr>
          </a:solidFill>
          <a:latin typeface="+mj-lt"/>
          <a:ea typeface="+mn-ea"/>
          <a:cs typeface="+mn-cs"/>
        </a:defRPr>
      </a:lvl1pPr>
      <a:lvl2pPr marL="583912" marR="0" indent="-24118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2pPr>
      <a:lvl3pPr marL="799707"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3pPr>
      <a:lvl4pPr marL="1028194"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4pPr>
      <a:lvl5pPr marL="1256681"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5pPr>
      <a:lvl6pPr marL="2563779"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20"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062"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04"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83" rtl="0" eaLnBrk="1" latinLnBrk="0" hangingPunct="1">
        <a:defRPr sz="1799" kern="1200">
          <a:solidFill>
            <a:schemeClr val="tx1"/>
          </a:solidFill>
          <a:latin typeface="+mn-lt"/>
          <a:ea typeface="+mn-ea"/>
          <a:cs typeface="+mn-cs"/>
        </a:defRPr>
      </a:lvl1pPr>
      <a:lvl2pPr marL="466141" algn="l" defTabSz="932283" rtl="0" eaLnBrk="1" latinLnBrk="0" hangingPunct="1">
        <a:defRPr sz="1799" kern="1200">
          <a:solidFill>
            <a:schemeClr val="tx1"/>
          </a:solidFill>
          <a:latin typeface="+mn-lt"/>
          <a:ea typeface="+mn-ea"/>
          <a:cs typeface="+mn-cs"/>
        </a:defRPr>
      </a:lvl2pPr>
      <a:lvl3pPr marL="932283" algn="l" defTabSz="932283" rtl="0" eaLnBrk="1" latinLnBrk="0" hangingPunct="1">
        <a:defRPr sz="1799" kern="1200">
          <a:solidFill>
            <a:schemeClr val="tx1"/>
          </a:solidFill>
          <a:latin typeface="+mn-lt"/>
          <a:ea typeface="+mn-ea"/>
          <a:cs typeface="+mn-cs"/>
        </a:defRPr>
      </a:lvl3pPr>
      <a:lvl4pPr marL="1398425" algn="l" defTabSz="932283" rtl="0" eaLnBrk="1" latinLnBrk="0" hangingPunct="1">
        <a:defRPr sz="1799" kern="1200">
          <a:solidFill>
            <a:schemeClr val="tx1"/>
          </a:solidFill>
          <a:latin typeface="+mn-lt"/>
          <a:ea typeface="+mn-ea"/>
          <a:cs typeface="+mn-cs"/>
        </a:defRPr>
      </a:lvl4pPr>
      <a:lvl5pPr marL="1864566" algn="l" defTabSz="932283" rtl="0" eaLnBrk="1" latinLnBrk="0" hangingPunct="1">
        <a:defRPr sz="1799" kern="1200">
          <a:solidFill>
            <a:schemeClr val="tx1"/>
          </a:solidFill>
          <a:latin typeface="+mn-lt"/>
          <a:ea typeface="+mn-ea"/>
          <a:cs typeface="+mn-cs"/>
        </a:defRPr>
      </a:lvl5pPr>
      <a:lvl6pPr marL="2330708" algn="l" defTabSz="932283" rtl="0" eaLnBrk="1" latinLnBrk="0" hangingPunct="1">
        <a:defRPr sz="1799" kern="1200">
          <a:solidFill>
            <a:schemeClr val="tx1"/>
          </a:solidFill>
          <a:latin typeface="+mn-lt"/>
          <a:ea typeface="+mn-ea"/>
          <a:cs typeface="+mn-cs"/>
        </a:defRPr>
      </a:lvl6pPr>
      <a:lvl7pPr marL="2796849" algn="l" defTabSz="932283" rtl="0" eaLnBrk="1" latinLnBrk="0" hangingPunct="1">
        <a:defRPr sz="1799" kern="1200">
          <a:solidFill>
            <a:schemeClr val="tx1"/>
          </a:solidFill>
          <a:latin typeface="+mn-lt"/>
          <a:ea typeface="+mn-ea"/>
          <a:cs typeface="+mn-cs"/>
        </a:defRPr>
      </a:lvl7pPr>
      <a:lvl8pPr marL="3262991" algn="l" defTabSz="932283" rtl="0" eaLnBrk="1" latinLnBrk="0" hangingPunct="1">
        <a:defRPr sz="1799" kern="1200">
          <a:solidFill>
            <a:schemeClr val="tx1"/>
          </a:solidFill>
          <a:latin typeface="+mn-lt"/>
          <a:ea typeface="+mn-ea"/>
          <a:cs typeface="+mn-cs"/>
        </a:defRPr>
      </a:lvl8pPr>
      <a:lvl9pPr marL="3729134" algn="l" defTabSz="932283"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5592110"/>
      </p:ext>
    </p:extLst>
  </p:cSld>
  <p:clrMap bg1="lt1" tx1="dk1" bg2="lt2" tx2="dk2" accent1="accent1" accent2="accent2" accent3="accent3" accent4="accent4" accent5="accent5" accent6="accent6" hlink="hlink" folHlink="folHlink"/>
  <p:sldLayoutIdLst>
    <p:sldLayoutId id="2147484592" r:id="rId1"/>
    <p:sldLayoutId id="2147484593" r:id="rId2"/>
    <p:sldLayoutId id="2147484594" r:id="rId3"/>
    <p:sldLayoutId id="2147484595" r:id="rId4"/>
    <p:sldLayoutId id="2147484596" r:id="rId5"/>
    <p:sldLayoutId id="2147484597" r:id="rId6"/>
    <p:sldLayoutId id="2147484598" r:id="rId7"/>
    <p:sldLayoutId id="2147484599" r:id="rId8"/>
    <p:sldLayoutId id="2147484600" r:id="rId9"/>
    <p:sldLayoutId id="2147484601" r:id="rId10"/>
    <p:sldLayoutId id="2147484602" r:id="rId11"/>
    <p:sldLayoutId id="2147484603" r:id="rId12"/>
    <p:sldLayoutId id="2147484604" r:id="rId13"/>
    <p:sldLayoutId id="2147484605" r:id="rId14"/>
    <p:sldLayoutId id="2147484606" r:id="rId15"/>
    <p:sldLayoutId id="2147484607" r:id="rId16"/>
    <p:sldLayoutId id="2147484608" r:id="rId17"/>
    <p:sldLayoutId id="2147484609" r:id="rId18"/>
    <p:sldLayoutId id="2147484610" r:id="rId19"/>
    <p:sldLayoutId id="2147484611" r:id="rId20"/>
    <p:sldLayoutId id="2147484612" r:id="rId21"/>
    <p:sldLayoutId id="2147484613" r:id="rId22"/>
    <p:sldLayoutId id="2147484614" r:id="rId23"/>
    <p:sldLayoutId id="2147484616" r:id="rId24"/>
    <p:sldLayoutId id="2147484617" r:id="rId25"/>
  </p:sldLayoutIdLst>
  <p:transition>
    <p:fade/>
  </p:transition>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55452732"/>
      </p:ext>
    </p:extLst>
  </p:cSld>
  <p:clrMap bg1="lt1" tx1="dk1" bg2="lt2" tx2="dk2" accent1="accent1" accent2="accent2" accent3="accent3" accent4="accent4" accent5="accent5" accent6="accent6" hlink="hlink" folHlink="folHlink"/>
  <p:sldLayoutIdLst>
    <p:sldLayoutId id="2147484619" r:id="rId1"/>
    <p:sldLayoutId id="2147484620" r:id="rId2"/>
    <p:sldLayoutId id="2147484621" r:id="rId3"/>
    <p:sldLayoutId id="2147484622" r:id="rId4"/>
    <p:sldLayoutId id="2147484623" r:id="rId5"/>
    <p:sldLayoutId id="2147484624" r:id="rId6"/>
    <p:sldLayoutId id="2147484625" r:id="rId7"/>
    <p:sldLayoutId id="2147484626" r:id="rId8"/>
    <p:sldLayoutId id="2147484627" r:id="rId9"/>
    <p:sldLayoutId id="2147484628" r:id="rId10"/>
    <p:sldLayoutId id="2147484629" r:id="rId11"/>
    <p:sldLayoutId id="2147484630" r:id="rId12"/>
    <p:sldLayoutId id="2147484631" r:id="rId13"/>
    <p:sldLayoutId id="2147484632" r:id="rId14"/>
    <p:sldLayoutId id="2147484633" r:id="rId15"/>
    <p:sldLayoutId id="2147484634" r:id="rId16"/>
    <p:sldLayoutId id="2147484635" r:id="rId17"/>
    <p:sldLayoutId id="2147484636" r:id="rId18"/>
    <p:sldLayoutId id="2147484637" r:id="rId19"/>
    <p:sldLayoutId id="2147484638" r:id="rId20"/>
    <p:sldLayoutId id="2147484639" r:id="rId21"/>
    <p:sldLayoutId id="2147484640" r:id="rId22"/>
    <p:sldLayoutId id="2147484641" r:id="rId23"/>
    <p:sldLayoutId id="2147484642" r:id="rId24"/>
    <p:sldLayoutId id="2147484643" r:id="rId25"/>
    <p:sldLayoutId id="2147484644" r:id="rId26"/>
  </p:sldLayoutIdLst>
  <p:transition>
    <p:fade/>
  </p:transition>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695398027"/>
      </p:ext>
    </p:extLst>
  </p:cSld>
  <p:clrMap bg1="lt1" tx1="dk1" bg2="lt2" tx2="dk2" accent1="accent1" accent2="accent2" accent3="accent3" accent4="accent4" accent5="accent5" accent6="accent6" hlink="hlink" folHlink="folHlink"/>
  <p:sldLayoutIdLst>
    <p:sldLayoutId id="2147484646" r:id="rId1"/>
    <p:sldLayoutId id="2147484647" r:id="rId2"/>
    <p:sldLayoutId id="2147484648" r:id="rId3"/>
    <p:sldLayoutId id="2147484649" r:id="rId4"/>
    <p:sldLayoutId id="2147484650" r:id="rId5"/>
    <p:sldLayoutId id="2147484651" r:id="rId6"/>
    <p:sldLayoutId id="2147484652" r:id="rId7"/>
    <p:sldLayoutId id="2147484653" r:id="rId8"/>
    <p:sldLayoutId id="2147484654" r:id="rId9"/>
    <p:sldLayoutId id="2147484655" r:id="rId10"/>
  </p:sldLayoutIdLst>
  <p:transition>
    <p:fade/>
  </p:transition>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5"/>
            <a:ext cx="10726460" cy="135195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55008" y="6482890"/>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281"/>
            <a:fld id="{FAC36205-D215-4E26-A0C4-4D4A8DC7F13C}" type="datetimeFigureOut">
              <a:rPr lang="en-US" smtClean="0">
                <a:solidFill>
                  <a:prstClr val="black">
                    <a:tint val="75000"/>
                  </a:prstClr>
                </a:solidFill>
              </a:rPr>
              <a:pPr defTabSz="932281"/>
              <a:t>12/31/2015</a:t>
            </a:fld>
            <a:endParaRPr lang="en-US">
              <a:solidFill>
                <a:prstClr val="black">
                  <a:tint val="75000"/>
                </a:prstClr>
              </a:solidFill>
            </a:endParaRPr>
          </a:p>
        </p:txBody>
      </p:sp>
      <p:sp>
        <p:nvSpPr>
          <p:cNvPr id="5" name="Footer Placeholder 4"/>
          <p:cNvSpPr>
            <a:spLocks noGrp="1"/>
          </p:cNvSpPr>
          <p:nvPr>
            <p:ph type="ftr" sz="quarter" idx="3"/>
          </p:nvPr>
        </p:nvSpPr>
        <p:spPr>
          <a:xfrm>
            <a:off x="4119583" y="6482890"/>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281"/>
            <a:endParaRPr lang="en-US">
              <a:solidFill>
                <a:prstClr val="black">
                  <a:tint val="75000"/>
                </a:prstClr>
              </a:solidFill>
            </a:endParaRPr>
          </a:p>
        </p:txBody>
      </p:sp>
      <p:sp>
        <p:nvSpPr>
          <p:cNvPr id="6" name="Slide Number Placeholder 5"/>
          <p:cNvSpPr>
            <a:spLocks noGrp="1"/>
          </p:cNvSpPr>
          <p:nvPr>
            <p:ph type="sldNum" sz="quarter" idx="4"/>
          </p:nvPr>
        </p:nvSpPr>
        <p:spPr>
          <a:xfrm>
            <a:off x="8783261" y="6482890"/>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281"/>
            <a:fld id="{F28EAC3F-F101-4D6D-916C-3C73EAB027DC}" type="slidenum">
              <a:rPr lang="en-US" smtClean="0">
                <a:solidFill>
                  <a:prstClr val="black">
                    <a:tint val="75000"/>
                  </a:prstClr>
                </a:solidFill>
              </a:rPr>
              <a:pPr defTabSz="932281"/>
              <a:t>‹#›</a:t>
            </a:fld>
            <a:endParaRPr lang="en-US">
              <a:solidFill>
                <a:prstClr val="black">
                  <a:tint val="75000"/>
                </a:prstClr>
              </a:solidFill>
            </a:endParaRPr>
          </a:p>
        </p:txBody>
      </p:sp>
      <p:pic>
        <p:nvPicPr>
          <p:cNvPr id="7" name="Picture 6"/>
          <p:cNvPicPr>
            <a:picLocks noChangeAspect="1"/>
          </p:cNvPicPr>
          <p:nvPr userDrawn="1"/>
        </p:nvPicPr>
        <p:blipFill>
          <a:blip r:embed="rId13"/>
          <a:stretch>
            <a:fillRect/>
          </a:stretch>
        </p:blipFill>
        <p:spPr>
          <a:xfrm rot="5400000">
            <a:off x="9393900" y="3050515"/>
            <a:ext cx="6995160" cy="894134"/>
          </a:xfrm>
          <a:prstGeom prst="rect">
            <a:avLst/>
          </a:prstGeom>
        </p:spPr>
      </p:pic>
    </p:spTree>
    <p:extLst>
      <p:ext uri="{BB962C8B-B14F-4D97-AF65-F5344CB8AC3E}">
        <p14:creationId xmlns:p14="http://schemas.microsoft.com/office/powerpoint/2010/main" val="2548947916"/>
      </p:ext>
    </p:extLst>
  </p:cSld>
  <p:clrMap bg1="lt1" tx1="dk1" bg2="lt2" tx2="dk2" accent1="accent1" accent2="accent2" accent3="accent3" accent4="accent4" accent5="accent5" accent6="accent6" hlink="hlink" folHlink="folHlink"/>
  <p:sldLayoutIdLst>
    <p:sldLayoutId id="2147484657" r:id="rId1"/>
    <p:sldLayoutId id="2147484658" r:id="rId2"/>
    <p:sldLayoutId id="2147484659" r:id="rId3"/>
    <p:sldLayoutId id="2147484660" r:id="rId4"/>
    <p:sldLayoutId id="2147484661" r:id="rId5"/>
    <p:sldLayoutId id="2147484662" r:id="rId6"/>
    <p:sldLayoutId id="2147484663" r:id="rId7"/>
    <p:sldLayoutId id="2147484664" r:id="rId8"/>
    <p:sldLayoutId id="2147484665" r:id="rId9"/>
    <p:sldLayoutId id="2147484666" r:id="rId10"/>
    <p:sldLayoutId id="2147484667" r:id="rId11"/>
  </p:sldLayoutIdLst>
  <p:transition>
    <p:fade/>
  </p:transition>
  <p:hf hdr="0" ftr="0" dt="0"/>
  <p:txStyles>
    <p:titleStyle>
      <a:lvl1pPr algn="l" defTabSz="932227" rtl="0" eaLnBrk="1" latinLnBrk="0" hangingPunct="1">
        <a:lnSpc>
          <a:spcPct val="90000"/>
        </a:lnSpc>
        <a:spcBef>
          <a:spcPct val="0"/>
        </a:spcBef>
        <a:buNone/>
        <a:defRPr sz="4487" kern="1200">
          <a:solidFill>
            <a:schemeClr val="tx1"/>
          </a:solidFill>
          <a:latin typeface="+mj-lt"/>
          <a:ea typeface="+mj-ea"/>
          <a:cs typeface="+mj-cs"/>
        </a:defRPr>
      </a:lvl1pPr>
    </p:titleStyle>
    <p:bodyStyle>
      <a:lvl1pPr marL="233056" indent="-233056" algn="l" defTabSz="932227" rtl="0" eaLnBrk="1" latinLnBrk="0" hangingPunct="1">
        <a:lnSpc>
          <a:spcPct val="90000"/>
        </a:lnSpc>
        <a:spcBef>
          <a:spcPts val="1020"/>
        </a:spcBef>
        <a:buFont typeface="Arial" panose="020B0604020202020204" pitchFamily="34" charset="0"/>
        <a:buChar char="•"/>
        <a:defRPr sz="2855" kern="1200">
          <a:solidFill>
            <a:schemeClr val="tx1"/>
          </a:solidFill>
          <a:latin typeface="+mn-lt"/>
          <a:ea typeface="+mn-ea"/>
          <a:cs typeface="+mn-cs"/>
        </a:defRPr>
      </a:lvl1pPr>
      <a:lvl2pPr marL="699170" indent="-233056" algn="l" defTabSz="932227" rtl="0" eaLnBrk="1" latinLnBrk="0" hangingPunct="1">
        <a:lnSpc>
          <a:spcPct val="90000"/>
        </a:lnSpc>
        <a:spcBef>
          <a:spcPts val="510"/>
        </a:spcBef>
        <a:buFont typeface="Arial" panose="020B0604020202020204" pitchFamily="34" charset="0"/>
        <a:buChar char="•"/>
        <a:defRPr sz="2447" kern="1200">
          <a:solidFill>
            <a:schemeClr val="tx1"/>
          </a:solidFill>
          <a:latin typeface="+mn-lt"/>
          <a:ea typeface="+mn-ea"/>
          <a:cs typeface="+mn-cs"/>
        </a:defRPr>
      </a:lvl2pPr>
      <a:lvl3pPr marL="1165285" indent="-233056" algn="l" defTabSz="932227" rtl="0" eaLnBrk="1" latinLnBrk="0" hangingPunct="1">
        <a:lnSpc>
          <a:spcPct val="90000"/>
        </a:lnSpc>
        <a:spcBef>
          <a:spcPts val="510"/>
        </a:spcBef>
        <a:buFont typeface="Arial" panose="020B0604020202020204" pitchFamily="34" charset="0"/>
        <a:buChar char="•"/>
        <a:defRPr sz="2039" kern="1200">
          <a:solidFill>
            <a:schemeClr val="tx1"/>
          </a:solidFill>
          <a:latin typeface="+mn-lt"/>
          <a:ea typeface="+mn-ea"/>
          <a:cs typeface="+mn-cs"/>
        </a:defRPr>
      </a:lvl3pPr>
      <a:lvl4pPr marL="1631397" indent="-233056" algn="l" defTabSz="932227" rtl="0" eaLnBrk="1" latinLnBrk="0" hangingPunct="1">
        <a:lnSpc>
          <a:spcPct val="90000"/>
        </a:lnSpc>
        <a:spcBef>
          <a:spcPts val="510"/>
        </a:spcBef>
        <a:buFont typeface="Arial" panose="020B0604020202020204" pitchFamily="34" charset="0"/>
        <a:buChar char="•"/>
        <a:defRPr sz="1835" kern="1200">
          <a:solidFill>
            <a:schemeClr val="tx1"/>
          </a:solidFill>
          <a:latin typeface="+mn-lt"/>
          <a:ea typeface="+mn-ea"/>
          <a:cs typeface="+mn-cs"/>
        </a:defRPr>
      </a:lvl4pPr>
      <a:lvl5pPr marL="2097511" indent="-233056" algn="l" defTabSz="932227" rtl="0" eaLnBrk="1" latinLnBrk="0" hangingPunct="1">
        <a:lnSpc>
          <a:spcPct val="90000"/>
        </a:lnSpc>
        <a:spcBef>
          <a:spcPts val="510"/>
        </a:spcBef>
        <a:buFont typeface="Arial" panose="020B0604020202020204" pitchFamily="34" charset="0"/>
        <a:buChar char="•"/>
        <a:defRPr sz="1835" kern="1200">
          <a:solidFill>
            <a:schemeClr val="tx1"/>
          </a:solidFill>
          <a:latin typeface="+mn-lt"/>
          <a:ea typeface="+mn-ea"/>
          <a:cs typeface="+mn-cs"/>
        </a:defRPr>
      </a:lvl5pPr>
      <a:lvl6pPr marL="2563626" indent="-233056" algn="l" defTabSz="932227" rtl="0" eaLnBrk="1" latinLnBrk="0" hangingPunct="1">
        <a:lnSpc>
          <a:spcPct val="90000"/>
        </a:lnSpc>
        <a:spcBef>
          <a:spcPts val="510"/>
        </a:spcBef>
        <a:buFont typeface="Arial" panose="020B0604020202020204" pitchFamily="34" charset="0"/>
        <a:buChar char="•"/>
        <a:defRPr sz="1835" kern="1200">
          <a:solidFill>
            <a:schemeClr val="tx1"/>
          </a:solidFill>
          <a:latin typeface="+mn-lt"/>
          <a:ea typeface="+mn-ea"/>
          <a:cs typeface="+mn-cs"/>
        </a:defRPr>
      </a:lvl6pPr>
      <a:lvl7pPr marL="3029738" indent="-233056" algn="l" defTabSz="932227" rtl="0" eaLnBrk="1" latinLnBrk="0" hangingPunct="1">
        <a:lnSpc>
          <a:spcPct val="90000"/>
        </a:lnSpc>
        <a:spcBef>
          <a:spcPts val="510"/>
        </a:spcBef>
        <a:buFont typeface="Arial" panose="020B0604020202020204" pitchFamily="34" charset="0"/>
        <a:buChar char="•"/>
        <a:defRPr sz="1835" kern="1200">
          <a:solidFill>
            <a:schemeClr val="tx1"/>
          </a:solidFill>
          <a:latin typeface="+mn-lt"/>
          <a:ea typeface="+mn-ea"/>
          <a:cs typeface="+mn-cs"/>
        </a:defRPr>
      </a:lvl7pPr>
      <a:lvl8pPr marL="3495852" indent="-233056" algn="l" defTabSz="932227" rtl="0" eaLnBrk="1" latinLnBrk="0" hangingPunct="1">
        <a:lnSpc>
          <a:spcPct val="90000"/>
        </a:lnSpc>
        <a:spcBef>
          <a:spcPts val="510"/>
        </a:spcBef>
        <a:buFont typeface="Arial" panose="020B0604020202020204" pitchFamily="34" charset="0"/>
        <a:buChar char="•"/>
        <a:defRPr sz="1835" kern="1200">
          <a:solidFill>
            <a:schemeClr val="tx1"/>
          </a:solidFill>
          <a:latin typeface="+mn-lt"/>
          <a:ea typeface="+mn-ea"/>
          <a:cs typeface="+mn-cs"/>
        </a:defRPr>
      </a:lvl8pPr>
      <a:lvl9pPr marL="3961966" indent="-233056" algn="l" defTabSz="932227" rtl="0" eaLnBrk="1" latinLnBrk="0" hangingPunct="1">
        <a:lnSpc>
          <a:spcPct val="90000"/>
        </a:lnSpc>
        <a:spcBef>
          <a:spcPts val="510"/>
        </a:spcBef>
        <a:buFont typeface="Arial" panose="020B0604020202020204" pitchFamily="34" charset="0"/>
        <a:buChar char="•"/>
        <a:defRPr sz="1835" kern="1200">
          <a:solidFill>
            <a:schemeClr val="tx1"/>
          </a:solidFill>
          <a:latin typeface="+mn-lt"/>
          <a:ea typeface="+mn-ea"/>
          <a:cs typeface="+mn-cs"/>
        </a:defRPr>
      </a:lvl9pPr>
    </p:bodyStyle>
    <p:otherStyle>
      <a:defPPr>
        <a:defRPr lang="en-US"/>
      </a:defPPr>
      <a:lvl1pPr marL="0" algn="l" defTabSz="932227" rtl="0" eaLnBrk="1" latinLnBrk="0" hangingPunct="1">
        <a:defRPr sz="1835" kern="1200">
          <a:solidFill>
            <a:schemeClr val="tx1"/>
          </a:solidFill>
          <a:latin typeface="+mn-lt"/>
          <a:ea typeface="+mn-ea"/>
          <a:cs typeface="+mn-cs"/>
        </a:defRPr>
      </a:lvl1pPr>
      <a:lvl2pPr marL="466114" algn="l" defTabSz="932227" rtl="0" eaLnBrk="1" latinLnBrk="0" hangingPunct="1">
        <a:defRPr sz="1835" kern="1200">
          <a:solidFill>
            <a:schemeClr val="tx1"/>
          </a:solidFill>
          <a:latin typeface="+mn-lt"/>
          <a:ea typeface="+mn-ea"/>
          <a:cs typeface="+mn-cs"/>
        </a:defRPr>
      </a:lvl2pPr>
      <a:lvl3pPr marL="932227" algn="l" defTabSz="932227" rtl="0" eaLnBrk="1" latinLnBrk="0" hangingPunct="1">
        <a:defRPr sz="1835" kern="1200">
          <a:solidFill>
            <a:schemeClr val="tx1"/>
          </a:solidFill>
          <a:latin typeface="+mn-lt"/>
          <a:ea typeface="+mn-ea"/>
          <a:cs typeface="+mn-cs"/>
        </a:defRPr>
      </a:lvl3pPr>
      <a:lvl4pPr marL="1398341" algn="l" defTabSz="932227" rtl="0" eaLnBrk="1" latinLnBrk="0" hangingPunct="1">
        <a:defRPr sz="1835" kern="1200">
          <a:solidFill>
            <a:schemeClr val="tx1"/>
          </a:solidFill>
          <a:latin typeface="+mn-lt"/>
          <a:ea typeface="+mn-ea"/>
          <a:cs typeface="+mn-cs"/>
        </a:defRPr>
      </a:lvl4pPr>
      <a:lvl5pPr marL="1864455" algn="l" defTabSz="932227" rtl="0" eaLnBrk="1" latinLnBrk="0" hangingPunct="1">
        <a:defRPr sz="1835" kern="1200">
          <a:solidFill>
            <a:schemeClr val="tx1"/>
          </a:solidFill>
          <a:latin typeface="+mn-lt"/>
          <a:ea typeface="+mn-ea"/>
          <a:cs typeface="+mn-cs"/>
        </a:defRPr>
      </a:lvl5pPr>
      <a:lvl6pPr marL="2330567" algn="l" defTabSz="932227" rtl="0" eaLnBrk="1" latinLnBrk="0" hangingPunct="1">
        <a:defRPr sz="1835" kern="1200">
          <a:solidFill>
            <a:schemeClr val="tx1"/>
          </a:solidFill>
          <a:latin typeface="+mn-lt"/>
          <a:ea typeface="+mn-ea"/>
          <a:cs typeface="+mn-cs"/>
        </a:defRPr>
      </a:lvl6pPr>
      <a:lvl7pPr marL="2796682" algn="l" defTabSz="932227" rtl="0" eaLnBrk="1" latinLnBrk="0" hangingPunct="1">
        <a:defRPr sz="1835" kern="1200">
          <a:solidFill>
            <a:schemeClr val="tx1"/>
          </a:solidFill>
          <a:latin typeface="+mn-lt"/>
          <a:ea typeface="+mn-ea"/>
          <a:cs typeface="+mn-cs"/>
        </a:defRPr>
      </a:lvl7pPr>
      <a:lvl8pPr marL="3262796" algn="l" defTabSz="932227" rtl="0" eaLnBrk="1" latinLnBrk="0" hangingPunct="1">
        <a:defRPr sz="1835" kern="1200">
          <a:solidFill>
            <a:schemeClr val="tx1"/>
          </a:solidFill>
          <a:latin typeface="+mn-lt"/>
          <a:ea typeface="+mn-ea"/>
          <a:cs typeface="+mn-cs"/>
        </a:defRPr>
      </a:lvl8pPr>
      <a:lvl9pPr marL="3728908" algn="l" defTabSz="932227" rtl="0" eaLnBrk="1" latinLnBrk="0" hangingPunct="1">
        <a:defRPr sz="1835"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hyperlink" Target="http://dev.office.com/codesamples" TargetMode="External"/><Relationship Id="rId2" Type="http://schemas.openxmlformats.org/officeDocument/2006/relationships/hyperlink" Target="http://dev.office.com/getting-started/office365apis" TargetMode="External"/><Relationship Id="rId1" Type="http://schemas.openxmlformats.org/officeDocument/2006/relationships/slideLayout" Target="../slideLayouts/slideLayout148.xml"/><Relationship Id="rId5" Type="http://schemas.openxmlformats.org/officeDocument/2006/relationships/hyperlink" Target="https://msdn.microsoft.com/en-us/office/office365/howto/rest-api-overview#sectionLanguagesIDEs" TargetMode="External"/><Relationship Id="rId4" Type="http://schemas.openxmlformats.org/officeDocument/2006/relationships/hyperlink" Target="http://dev.office.com/training#?filters=deep%20dive%20integrate%20office%20365%20apis%20in%20your%20web%20apps"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12.xml"/><Relationship Id="rId1" Type="http://schemas.openxmlformats.org/officeDocument/2006/relationships/slideLayout" Target="../slideLayouts/slideLayout140.xml"/><Relationship Id="rId5" Type="http://schemas.openxmlformats.org/officeDocument/2006/relationships/image" Target="../media/image36.emf"/><Relationship Id="rId4" Type="http://schemas.openxmlformats.org/officeDocument/2006/relationships/image" Target="../media/image3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13.xml"/><Relationship Id="rId1" Type="http://schemas.openxmlformats.org/officeDocument/2006/relationships/slideLayout" Target="../slideLayouts/slideLayout140.xml"/><Relationship Id="rId6" Type="http://schemas.openxmlformats.org/officeDocument/2006/relationships/image" Target="../media/image38.emf"/><Relationship Id="rId11" Type="http://schemas.openxmlformats.org/officeDocument/2006/relationships/image" Target="../media/image40.png"/><Relationship Id="rId5" Type="http://schemas.openxmlformats.org/officeDocument/2006/relationships/image" Target="../media/image37.emf"/><Relationship Id="rId10" Type="http://schemas.openxmlformats.org/officeDocument/2006/relationships/image" Target="../media/image39.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xml"/><Relationship Id="rId1" Type="http://schemas.openxmlformats.org/officeDocument/2006/relationships/slideLayout" Target="../slideLayouts/slideLayout140.xml"/><Relationship Id="rId4" Type="http://schemas.openxmlformats.org/officeDocument/2006/relationships/image" Target="../media/image23.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729"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973046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4386" y="1212341"/>
            <a:ext cx="11877611" cy="4581525"/>
          </a:xfrm>
        </p:spPr>
        <p:txBody>
          <a:bodyPr vert="horz" lIns="146304" tIns="91440" rIns="146304" bIns="91440" rtlCol="0">
            <a:noAutofit/>
          </a:bodyPr>
          <a:lstStyle/>
          <a:p>
            <a:r>
              <a:rPr lang="en-US" sz="4000" dirty="0" err="1"/>
              <a:t>OAuth</a:t>
            </a:r>
            <a:r>
              <a:rPr lang="en-US" sz="4000" dirty="0"/>
              <a:t> 2.0</a:t>
            </a:r>
          </a:p>
          <a:p>
            <a:r>
              <a:rPr lang="en-US" sz="4000" dirty="0"/>
              <a:t>No capturing user credentials</a:t>
            </a:r>
          </a:p>
          <a:p>
            <a:r>
              <a:rPr lang="en-US" sz="4000" dirty="0"/>
              <a:t>Fine-grained access scopes</a:t>
            </a:r>
          </a:p>
          <a:p>
            <a:r>
              <a:rPr lang="en-US" sz="4000" dirty="0"/>
              <a:t>Supports MFA and federated user sign-in</a:t>
            </a:r>
          </a:p>
          <a:p>
            <a:r>
              <a:rPr lang="en-US" sz="4000" dirty="0"/>
              <a:t>Long-term access through refresh tokens</a:t>
            </a:r>
          </a:p>
        </p:txBody>
      </p:sp>
      <p:sp>
        <p:nvSpPr>
          <p:cNvPr id="2" name="Title 1"/>
          <p:cNvSpPr>
            <a:spLocks noGrp="1"/>
          </p:cNvSpPr>
          <p:nvPr>
            <p:ph type="title"/>
          </p:nvPr>
        </p:nvSpPr>
        <p:spPr>
          <a:xfrm>
            <a:off x="296419" y="290301"/>
            <a:ext cx="11375536" cy="762786"/>
          </a:xfrm>
        </p:spPr>
        <p:txBody>
          <a:bodyPr vert="horz" wrap="square" lIns="146304" tIns="91440" rIns="146304" bIns="91440" rtlCol="0" anchor="t">
            <a:noAutofit/>
          </a:bodyPr>
          <a:lstStyle/>
          <a:p>
            <a:r>
              <a:rPr lang="en-US" sz="5400" dirty="0"/>
              <a:t>Secure protocol</a:t>
            </a:r>
          </a:p>
        </p:txBody>
      </p:sp>
    </p:spTree>
    <p:extLst>
      <p:ext uri="{BB962C8B-B14F-4D97-AF65-F5344CB8AC3E}">
        <p14:creationId xmlns:p14="http://schemas.microsoft.com/office/powerpoint/2010/main" val="28118545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4386" y="1212341"/>
            <a:ext cx="11877611" cy="4581525"/>
          </a:xfrm>
        </p:spPr>
        <p:txBody>
          <a:bodyPr vert="horz" lIns="146304" tIns="91440" rIns="146304" bIns="91440" rtlCol="0">
            <a:noAutofit/>
          </a:bodyPr>
          <a:lstStyle/>
          <a:p>
            <a:r>
              <a:rPr lang="en-US" dirty="0"/>
              <a:t>Azure AD "app model </a:t>
            </a:r>
            <a:r>
              <a:rPr lang="en-US" dirty="0" smtClean="0"/>
              <a:t>v1“</a:t>
            </a:r>
          </a:p>
          <a:p>
            <a:r>
              <a:rPr lang="en-US" dirty="0" smtClean="0"/>
              <a:t>	Separate </a:t>
            </a:r>
            <a:r>
              <a:rPr lang="en-US" dirty="0" err="1"/>
              <a:t>auth</a:t>
            </a:r>
            <a:r>
              <a:rPr lang="en-US" dirty="0"/>
              <a:t> </a:t>
            </a:r>
            <a:r>
              <a:rPr lang="en-US" dirty="0" smtClean="0"/>
              <a:t>flow supports Azure AD accounts only</a:t>
            </a:r>
          </a:p>
          <a:p>
            <a:r>
              <a:rPr lang="en-US" dirty="0"/>
              <a:t>Azure AD "app model v2" (Preview)</a:t>
            </a:r>
          </a:p>
          <a:p>
            <a:r>
              <a:rPr lang="en-US" dirty="0" smtClean="0"/>
              <a:t>	Converged </a:t>
            </a:r>
            <a:r>
              <a:rPr lang="en-US" dirty="0" err="1" smtClean="0"/>
              <a:t>auth</a:t>
            </a:r>
            <a:r>
              <a:rPr lang="en-US" dirty="0" smtClean="0"/>
              <a:t> flow supports Azure AD accounts and Microsoft accounts (</a:t>
            </a:r>
            <a:r>
              <a:rPr lang="en-US" dirty="0" err="1" smtClean="0"/>
              <a:t>LiveID</a:t>
            </a:r>
            <a:r>
              <a:rPr lang="en-US" dirty="0" smtClean="0"/>
              <a:t> - hotmail.com, etc.)</a:t>
            </a:r>
            <a:endParaRPr lang="en-US" dirty="0"/>
          </a:p>
        </p:txBody>
      </p:sp>
      <p:sp>
        <p:nvSpPr>
          <p:cNvPr id="2" name="Title 1"/>
          <p:cNvSpPr>
            <a:spLocks noGrp="1"/>
          </p:cNvSpPr>
          <p:nvPr>
            <p:ph type="title"/>
          </p:nvPr>
        </p:nvSpPr>
        <p:spPr>
          <a:xfrm>
            <a:off x="296419" y="290301"/>
            <a:ext cx="11375536" cy="762786"/>
          </a:xfrm>
        </p:spPr>
        <p:txBody>
          <a:bodyPr vert="horz" wrap="square" lIns="146304" tIns="91440" rIns="146304" bIns="91440" rtlCol="0" anchor="t">
            <a:noAutofit/>
          </a:bodyPr>
          <a:lstStyle/>
          <a:p>
            <a:r>
              <a:rPr lang="en-US" sz="5400" dirty="0" smtClean="0"/>
              <a:t>Authentication Options</a:t>
            </a:r>
            <a:endParaRPr lang="en-US" sz="5400" dirty="0"/>
          </a:p>
        </p:txBody>
      </p:sp>
    </p:spTree>
    <p:extLst>
      <p:ext uri="{BB962C8B-B14F-4D97-AF65-F5344CB8AC3E}">
        <p14:creationId xmlns:p14="http://schemas.microsoft.com/office/powerpoint/2010/main" val="4383556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6830" y="1212342"/>
            <a:ext cx="11375536" cy="2015262"/>
          </a:xfrm>
        </p:spPr>
        <p:txBody>
          <a:bodyPr vert="horz" lIns="146304" tIns="91440" rIns="146304" bIns="91440" rtlCol="0">
            <a:noAutofit/>
          </a:bodyPr>
          <a:lstStyle/>
          <a:p>
            <a:r>
              <a:rPr lang="en-US" sz="4000" dirty="0"/>
              <a:t>Automatically determine URL of O365 services</a:t>
            </a:r>
          </a:p>
          <a:p>
            <a:r>
              <a:rPr lang="en-US" sz="4000" dirty="0"/>
              <a:t>Supports device app and </a:t>
            </a:r>
            <a:r>
              <a:rPr lang="en-US" sz="4000" dirty="0" smtClean="0"/>
              <a:t>website </a:t>
            </a:r>
            <a:r>
              <a:rPr lang="en-US" sz="4000" dirty="0"/>
              <a:t>flows</a:t>
            </a:r>
          </a:p>
          <a:p>
            <a:r>
              <a:rPr lang="en-US" sz="4000" dirty="0"/>
              <a:t>Secured using Azure AD authentication</a:t>
            </a:r>
          </a:p>
          <a:p>
            <a:r>
              <a:rPr lang="en-US" sz="4000" dirty="0"/>
              <a:t>Serves information stored about services in AAD</a:t>
            </a:r>
          </a:p>
        </p:txBody>
      </p:sp>
      <p:sp>
        <p:nvSpPr>
          <p:cNvPr id="2" name="Title 1"/>
          <p:cNvSpPr>
            <a:spLocks noGrp="1"/>
          </p:cNvSpPr>
          <p:nvPr>
            <p:ph type="title"/>
          </p:nvPr>
        </p:nvSpPr>
        <p:spPr>
          <a:xfrm>
            <a:off x="284163" y="285750"/>
            <a:ext cx="11375536" cy="762786"/>
          </a:xfrm>
        </p:spPr>
        <p:txBody>
          <a:bodyPr vert="horz" wrap="square" lIns="146304" tIns="91440" rIns="146304" bIns="91440" rtlCol="0" anchor="t">
            <a:noAutofit/>
          </a:bodyPr>
          <a:lstStyle/>
          <a:p>
            <a:r>
              <a:rPr lang="en-US" sz="5400" dirty="0"/>
              <a:t>Office 365 discovery services</a:t>
            </a:r>
          </a:p>
        </p:txBody>
      </p:sp>
    </p:spTree>
    <p:extLst>
      <p:ext uri="{BB962C8B-B14F-4D97-AF65-F5344CB8AC3E}">
        <p14:creationId xmlns:p14="http://schemas.microsoft.com/office/powerpoint/2010/main" val="8576079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41" y="1851360"/>
            <a:ext cx="11375536" cy="2015262"/>
          </a:xfrm>
        </p:spPr>
        <p:txBody>
          <a:bodyPr vert="horz" lIns="146304" tIns="91440" rIns="146304" bIns="91440" rtlCol="0">
            <a:noAutofit/>
          </a:bodyPr>
          <a:lstStyle/>
          <a:p>
            <a:r>
              <a:rPr lang="en-US" sz="4000" dirty="0" smtClean="0"/>
              <a:t>Single resource that proxies multiple Microsoft services</a:t>
            </a:r>
            <a:endParaRPr lang="en-US" sz="4000" dirty="0"/>
          </a:p>
          <a:p>
            <a:r>
              <a:rPr lang="en-US" sz="4000" dirty="0" smtClean="0"/>
              <a:t>Allows for easy traversal of objects and relationships</a:t>
            </a:r>
            <a:endParaRPr lang="en-US" sz="4000" dirty="0"/>
          </a:p>
          <a:p>
            <a:r>
              <a:rPr lang="en-US" sz="4000" dirty="0" smtClean="0"/>
              <a:t>Simplifies token acquisition and management</a:t>
            </a:r>
          </a:p>
          <a:p>
            <a:r>
              <a:rPr lang="en-US" sz="4000" dirty="0" smtClean="0"/>
              <a:t>Eliminates the need to traditional discovery (using “me” and “</a:t>
            </a:r>
            <a:r>
              <a:rPr lang="en-US" sz="4000" dirty="0" err="1" smtClean="0"/>
              <a:t>myorganization</a:t>
            </a:r>
            <a:r>
              <a:rPr lang="en-US" sz="4000" dirty="0" smtClean="0"/>
              <a:t>”)</a:t>
            </a:r>
            <a:endParaRPr lang="en-US" sz="4000" dirty="0"/>
          </a:p>
        </p:txBody>
      </p:sp>
      <p:sp>
        <p:nvSpPr>
          <p:cNvPr id="2" name="Title 1"/>
          <p:cNvSpPr>
            <a:spLocks noGrp="1"/>
          </p:cNvSpPr>
          <p:nvPr>
            <p:ph type="title"/>
          </p:nvPr>
        </p:nvSpPr>
        <p:spPr>
          <a:xfrm>
            <a:off x="284163" y="285750"/>
            <a:ext cx="11375536" cy="762786"/>
          </a:xfrm>
        </p:spPr>
        <p:txBody>
          <a:bodyPr vert="horz" wrap="square" lIns="146304" tIns="91440" rIns="146304" bIns="91440" rtlCol="0" anchor="t">
            <a:noAutofit/>
          </a:bodyPr>
          <a:lstStyle/>
          <a:p>
            <a:r>
              <a:rPr lang="en-US" sz="5400" dirty="0" smtClean="0"/>
              <a:t>Microsoft </a:t>
            </a:r>
            <a:r>
              <a:rPr lang="en-US" sz="5400" dirty="0"/>
              <a:t>Graph </a:t>
            </a:r>
            <a:r>
              <a:rPr lang="en-US" sz="5400" dirty="0" smtClean="0"/>
              <a:t>API End-Point</a:t>
            </a:r>
            <a:endParaRPr lang="en-US" sz="5400" dirty="0"/>
          </a:p>
        </p:txBody>
      </p:sp>
    </p:spTree>
    <p:extLst>
      <p:ext uri="{BB962C8B-B14F-4D97-AF65-F5344CB8AC3E}">
        <p14:creationId xmlns:p14="http://schemas.microsoft.com/office/powerpoint/2010/main" val="2983812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41" y="1851360"/>
            <a:ext cx="11375536" cy="2015262"/>
          </a:xfrm>
        </p:spPr>
        <p:txBody>
          <a:bodyPr vert="horz" lIns="146304" tIns="91440" rIns="146304" bIns="91440" rtlCol="0">
            <a:noAutofit/>
          </a:bodyPr>
          <a:lstStyle/>
          <a:p>
            <a:r>
              <a:rPr lang="en-US" sz="2800" dirty="0" smtClean="0"/>
              <a:t>Direct API endpoints for all the Office 365 Services may also be invoked</a:t>
            </a:r>
          </a:p>
          <a:p>
            <a:r>
              <a:rPr lang="en-US" sz="2800" dirty="0"/>
              <a:t>	</a:t>
            </a:r>
            <a:r>
              <a:rPr lang="en-US" sz="2800" dirty="0" smtClean="0"/>
              <a:t>Exchange, OneDrive, OneNote, Tasks/Planner, etc.</a:t>
            </a:r>
          </a:p>
          <a:p>
            <a:r>
              <a:rPr lang="en-US" sz="2800" dirty="0" smtClean="0"/>
              <a:t>Direct endpoints have new functionality before it is exposed via the Graph API</a:t>
            </a:r>
          </a:p>
          <a:p>
            <a:r>
              <a:rPr lang="en-US" sz="2800" dirty="0"/>
              <a:t>	</a:t>
            </a:r>
            <a:r>
              <a:rPr lang="en-US" sz="2800" dirty="0" smtClean="0"/>
              <a:t>Examples:</a:t>
            </a:r>
          </a:p>
          <a:p>
            <a:r>
              <a:rPr lang="en-US" sz="2800" dirty="0"/>
              <a:t>	</a:t>
            </a:r>
            <a:r>
              <a:rPr lang="en-US" sz="2800" dirty="0" smtClean="0"/>
              <a:t>	Outlook web hooks</a:t>
            </a:r>
          </a:p>
          <a:p>
            <a:r>
              <a:rPr lang="en-US" sz="2800" dirty="0"/>
              <a:t>	</a:t>
            </a:r>
            <a:r>
              <a:rPr lang="en-US" sz="2800" dirty="0" smtClean="0"/>
              <a:t>	Time zone on calendar</a:t>
            </a:r>
            <a:endParaRPr lang="en-US" sz="2800" dirty="0"/>
          </a:p>
        </p:txBody>
      </p:sp>
      <p:sp>
        <p:nvSpPr>
          <p:cNvPr id="2" name="Title 1"/>
          <p:cNvSpPr>
            <a:spLocks noGrp="1"/>
          </p:cNvSpPr>
          <p:nvPr>
            <p:ph type="title"/>
          </p:nvPr>
        </p:nvSpPr>
        <p:spPr>
          <a:xfrm>
            <a:off x="284163" y="285750"/>
            <a:ext cx="11375536" cy="762786"/>
          </a:xfrm>
        </p:spPr>
        <p:txBody>
          <a:bodyPr vert="horz" wrap="square" lIns="146304" tIns="91440" rIns="146304" bIns="91440" rtlCol="0" anchor="t">
            <a:noAutofit/>
          </a:bodyPr>
          <a:lstStyle/>
          <a:p>
            <a:r>
              <a:rPr lang="en-US" sz="5400" dirty="0"/>
              <a:t>Office 365 </a:t>
            </a:r>
            <a:r>
              <a:rPr lang="en-US" sz="5400" dirty="0" smtClean="0"/>
              <a:t>Direct API Endpoints</a:t>
            </a:r>
            <a:endParaRPr lang="en-US" sz="5400" dirty="0"/>
          </a:p>
        </p:txBody>
      </p:sp>
    </p:spTree>
    <p:extLst>
      <p:ext uri="{BB962C8B-B14F-4D97-AF65-F5344CB8AC3E}">
        <p14:creationId xmlns:p14="http://schemas.microsoft.com/office/powerpoint/2010/main" val="37727723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bwMode="auto">
          <a:xfrm>
            <a:off x="1542947" y="4423111"/>
            <a:ext cx="1760165" cy="521134"/>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146283" rIns="182854" bIns="146283" numCol="1" rtlCol="0" anchor="t" anchorCtr="0" compatLnSpc="1">
            <a:prstTxWarp prst="textNoShape">
              <a:avLst/>
            </a:prstTxWarp>
          </a:bodyPr>
          <a:lstStyle/>
          <a:p>
            <a:pPr defTabSz="932563">
              <a:lnSpc>
                <a:spcPct val="90000"/>
              </a:lnSpc>
              <a:spcAft>
                <a:spcPts val="600"/>
              </a:spcAft>
            </a:pPr>
            <a:r>
              <a:rPr lang="en-US" dirty="0">
                <a:solidFill>
                  <a:schemeClr val="bg1"/>
                </a:solidFill>
                <a:cs typeface="Segoe UI Semilight" panose="020B0402040204020203" pitchFamily="34" charset="0"/>
              </a:rPr>
              <a:t>Office Graph</a:t>
            </a:r>
          </a:p>
        </p:txBody>
      </p:sp>
      <p:sp>
        <p:nvSpPr>
          <p:cNvPr id="3" name="Title 2"/>
          <p:cNvSpPr>
            <a:spLocks noGrp="1"/>
          </p:cNvSpPr>
          <p:nvPr>
            <p:ph type="title"/>
          </p:nvPr>
        </p:nvSpPr>
        <p:spPr/>
        <p:txBody>
          <a:bodyPr/>
          <a:lstStyle/>
          <a:p>
            <a:r>
              <a:rPr lang="en-US" dirty="0" smtClean="0"/>
              <a:t>Robust </a:t>
            </a:r>
            <a:r>
              <a:rPr lang="en-US" dirty="0"/>
              <a:t>Microsoft Graph </a:t>
            </a:r>
            <a:r>
              <a:rPr lang="en-US" dirty="0" smtClean="0"/>
              <a:t>API</a:t>
            </a:r>
            <a:endParaRPr lang="en-US" dirty="0"/>
          </a:p>
        </p:txBody>
      </p:sp>
      <p:sp>
        <p:nvSpPr>
          <p:cNvPr id="4" name="TextBox 3"/>
          <p:cNvSpPr txBox="1"/>
          <p:nvPr/>
        </p:nvSpPr>
        <p:spPr>
          <a:xfrm>
            <a:off x="2947488" y="2713872"/>
            <a:ext cx="6750361" cy="1051931"/>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sz="2400" dirty="0">
                <a:gradFill>
                  <a:gsLst>
                    <a:gs pos="4908">
                      <a:srgbClr val="505050"/>
                    </a:gs>
                    <a:gs pos="16000">
                      <a:srgbClr val="505050"/>
                    </a:gs>
                  </a:gsLst>
                  <a:lin ang="5400000" scaled="0"/>
                </a:gradFill>
              </a:rPr>
              <a:t>https://graph.microsoft.com</a:t>
            </a:r>
          </a:p>
          <a:p>
            <a:pPr algn="ctr" defTabSz="932563">
              <a:lnSpc>
                <a:spcPct val="90000"/>
              </a:lnSpc>
              <a:spcAft>
                <a:spcPts val="600"/>
              </a:spcAft>
            </a:pPr>
            <a:r>
              <a:rPr lang="en-US" sz="2400" dirty="0">
                <a:gradFill>
                  <a:gsLst>
                    <a:gs pos="4908">
                      <a:srgbClr val="505050"/>
                    </a:gs>
                    <a:gs pos="16000">
                      <a:srgbClr val="505050"/>
                    </a:gs>
                  </a:gsLst>
                  <a:lin ang="5400000" scaled="0"/>
                </a:gradFill>
              </a:rPr>
              <a:t>https://api.office.com/discovery/me</a:t>
            </a:r>
          </a:p>
        </p:txBody>
      </p:sp>
      <p:grpSp>
        <p:nvGrpSpPr>
          <p:cNvPr id="5" name="Group 4"/>
          <p:cNvGrpSpPr/>
          <p:nvPr/>
        </p:nvGrpSpPr>
        <p:grpSpPr>
          <a:xfrm>
            <a:off x="8962570" y="3776111"/>
            <a:ext cx="1760165" cy="521134"/>
            <a:chOff x="8944087" y="2711730"/>
            <a:chExt cx="1760415" cy="521208"/>
          </a:xfrm>
          <a:solidFill>
            <a:srgbClr val="0072C6"/>
          </a:solidFill>
        </p:grpSpPr>
        <p:sp>
          <p:nvSpPr>
            <p:cNvPr id="6" name="Rectangle 5"/>
            <p:cNvSpPr/>
            <p:nvPr/>
          </p:nvSpPr>
          <p:spPr bwMode="auto">
            <a:xfrm>
              <a:off x="8944087" y="2711730"/>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146283" rIns="182854" bIns="146283" numCol="1" rtlCol="0" anchor="t" anchorCtr="0" compatLnSpc="1">
              <a:prstTxWarp prst="textNoShape">
                <a:avLst/>
              </a:prstTxWarp>
            </a:bodyPr>
            <a:lstStyle/>
            <a:p>
              <a:pPr defTabSz="932563">
                <a:lnSpc>
                  <a:spcPct val="90000"/>
                </a:lnSpc>
                <a:spcAft>
                  <a:spcPts val="600"/>
                </a:spcAft>
              </a:pPr>
              <a:r>
                <a:rPr lang="en-US" dirty="0">
                  <a:solidFill>
                    <a:schemeClr val="bg1"/>
                  </a:solidFill>
                  <a:cs typeface="Segoe UI Semilight" panose="020B0402040204020203" pitchFamily="34" charset="0"/>
                </a:rPr>
                <a:t>Search</a:t>
              </a:r>
            </a:p>
          </p:txBody>
        </p:sp>
        <p:sp>
          <p:nvSpPr>
            <p:cNvPr id="7" name="Freeform 232"/>
            <p:cNvSpPr>
              <a:spLocks noChangeAspect="1" noEditPoints="1"/>
            </p:cNvSpPr>
            <p:nvPr/>
          </p:nvSpPr>
          <p:spPr bwMode="auto">
            <a:xfrm>
              <a:off x="10247616" y="2863329"/>
              <a:ext cx="249749" cy="239147"/>
            </a:xfrm>
            <a:custGeom>
              <a:avLst/>
              <a:gdLst>
                <a:gd name="T0" fmla="*/ 33 w 90"/>
                <a:gd name="T1" fmla="*/ 12 h 86"/>
                <a:gd name="T2" fmla="*/ 54 w 90"/>
                <a:gd name="T3" fmla="*/ 33 h 86"/>
                <a:gd name="T4" fmla="*/ 33 w 90"/>
                <a:gd name="T5" fmla="*/ 54 h 86"/>
                <a:gd name="T6" fmla="*/ 13 w 90"/>
                <a:gd name="T7" fmla="*/ 33 h 86"/>
                <a:gd name="T8" fmla="*/ 33 w 90"/>
                <a:gd name="T9" fmla="*/ 12 h 86"/>
                <a:gd name="T10" fmla="*/ 33 w 90"/>
                <a:gd name="T11" fmla="*/ 0 h 86"/>
                <a:gd name="T12" fmla="*/ 0 w 90"/>
                <a:gd name="T13" fmla="*/ 33 h 86"/>
                <a:gd name="T14" fmla="*/ 33 w 90"/>
                <a:gd name="T15" fmla="*/ 66 h 86"/>
                <a:gd name="T16" fmla="*/ 55 w 90"/>
                <a:gd name="T17" fmla="*/ 58 h 86"/>
                <a:gd name="T18" fmla="*/ 80 w 90"/>
                <a:gd name="T19" fmla="*/ 84 h 86"/>
                <a:gd name="T20" fmla="*/ 88 w 90"/>
                <a:gd name="T21" fmla="*/ 84 h 86"/>
                <a:gd name="T22" fmla="*/ 88 w 90"/>
                <a:gd name="T23" fmla="*/ 84 h 86"/>
                <a:gd name="T24" fmla="*/ 88 w 90"/>
                <a:gd name="T25" fmla="*/ 76 h 86"/>
                <a:gd name="T26" fmla="*/ 61 w 90"/>
                <a:gd name="T27" fmla="*/ 50 h 86"/>
                <a:gd name="T28" fmla="*/ 66 w 90"/>
                <a:gd name="T29" fmla="*/ 33 h 86"/>
                <a:gd name="T30" fmla="*/ 33 w 90"/>
                <a:gd name="T3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86">
                  <a:moveTo>
                    <a:pt x="33" y="12"/>
                  </a:moveTo>
                  <a:cubicBezTo>
                    <a:pt x="44" y="12"/>
                    <a:pt x="54" y="22"/>
                    <a:pt x="54" y="33"/>
                  </a:cubicBezTo>
                  <a:cubicBezTo>
                    <a:pt x="54" y="44"/>
                    <a:pt x="44" y="54"/>
                    <a:pt x="33" y="54"/>
                  </a:cubicBezTo>
                  <a:cubicBezTo>
                    <a:pt x="22" y="54"/>
                    <a:pt x="13" y="44"/>
                    <a:pt x="13" y="33"/>
                  </a:cubicBezTo>
                  <a:cubicBezTo>
                    <a:pt x="13" y="22"/>
                    <a:pt x="22" y="12"/>
                    <a:pt x="33" y="12"/>
                  </a:cubicBezTo>
                  <a:close/>
                  <a:moveTo>
                    <a:pt x="33" y="0"/>
                  </a:moveTo>
                  <a:cubicBezTo>
                    <a:pt x="15" y="0"/>
                    <a:pt x="0" y="15"/>
                    <a:pt x="0" y="33"/>
                  </a:cubicBezTo>
                  <a:cubicBezTo>
                    <a:pt x="0" y="51"/>
                    <a:pt x="15" y="66"/>
                    <a:pt x="33" y="66"/>
                  </a:cubicBezTo>
                  <a:cubicBezTo>
                    <a:pt x="41" y="66"/>
                    <a:pt x="49" y="63"/>
                    <a:pt x="55" y="58"/>
                  </a:cubicBezTo>
                  <a:cubicBezTo>
                    <a:pt x="80" y="84"/>
                    <a:pt x="80" y="84"/>
                    <a:pt x="80" y="84"/>
                  </a:cubicBezTo>
                  <a:cubicBezTo>
                    <a:pt x="82" y="86"/>
                    <a:pt x="86" y="86"/>
                    <a:pt x="88" y="84"/>
                  </a:cubicBezTo>
                  <a:cubicBezTo>
                    <a:pt x="88" y="84"/>
                    <a:pt x="88" y="84"/>
                    <a:pt x="88" y="84"/>
                  </a:cubicBezTo>
                  <a:cubicBezTo>
                    <a:pt x="90" y="82"/>
                    <a:pt x="90" y="78"/>
                    <a:pt x="88" y="76"/>
                  </a:cubicBezTo>
                  <a:cubicBezTo>
                    <a:pt x="61" y="50"/>
                    <a:pt x="61" y="50"/>
                    <a:pt x="61" y="50"/>
                  </a:cubicBezTo>
                  <a:cubicBezTo>
                    <a:pt x="65" y="45"/>
                    <a:pt x="66" y="39"/>
                    <a:pt x="66" y="33"/>
                  </a:cubicBezTo>
                  <a:cubicBezTo>
                    <a:pt x="66" y="15"/>
                    <a:pt x="51" y="0"/>
                    <a:pt x="33" y="0"/>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6630" rIns="0" bIns="46630" numCol="1" spcCol="0" rtlCol="0" fromWordArt="0" anchor="ctr" anchorCtr="0" forceAA="0" compatLnSpc="1">
              <a:prstTxWarp prst="textNoShape">
                <a:avLst/>
              </a:prstTxWarp>
              <a:noAutofit/>
            </a:bodyPr>
            <a:lstStyle/>
            <a:p>
              <a:pPr defTabSz="932563">
                <a:lnSpc>
                  <a:spcPct val="90000"/>
                </a:lnSpc>
                <a:spcAft>
                  <a:spcPts val="600"/>
                </a:spcAft>
              </a:pPr>
              <a:endParaRPr lang="en-US" sz="1399" b="1" dirty="0">
                <a:solidFill>
                  <a:schemeClr val="bg1"/>
                </a:solidFill>
              </a:endParaRPr>
            </a:p>
          </p:txBody>
        </p:sp>
      </p:grpSp>
      <p:grpSp>
        <p:nvGrpSpPr>
          <p:cNvPr id="8" name="Group 7"/>
          <p:cNvGrpSpPr/>
          <p:nvPr/>
        </p:nvGrpSpPr>
        <p:grpSpPr>
          <a:xfrm>
            <a:off x="8952635" y="4423111"/>
            <a:ext cx="1760165" cy="521134"/>
            <a:chOff x="9102738" y="3669845"/>
            <a:chExt cx="1760415" cy="521208"/>
          </a:xfrm>
          <a:solidFill>
            <a:srgbClr val="0072C6"/>
          </a:solidFill>
        </p:grpSpPr>
        <p:sp>
          <p:nvSpPr>
            <p:cNvPr id="9" name="Rectangle 8"/>
            <p:cNvSpPr/>
            <p:nvPr/>
          </p:nvSpPr>
          <p:spPr bwMode="auto">
            <a:xfrm>
              <a:off x="9102738" y="3669845"/>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146283" rIns="182854" bIns="146283" numCol="1" rtlCol="0" anchor="t" anchorCtr="0" compatLnSpc="1">
              <a:prstTxWarp prst="textNoShape">
                <a:avLst/>
              </a:prstTxWarp>
            </a:bodyPr>
            <a:lstStyle/>
            <a:p>
              <a:pPr defTabSz="932563">
                <a:lnSpc>
                  <a:spcPct val="90000"/>
                </a:lnSpc>
                <a:spcAft>
                  <a:spcPts val="600"/>
                </a:spcAft>
              </a:pPr>
              <a:r>
                <a:rPr lang="en-US" dirty="0">
                  <a:solidFill>
                    <a:schemeClr val="bg1"/>
                  </a:solidFill>
                  <a:cs typeface="Segoe UI Semilight" panose="020B0402040204020203" pitchFamily="34" charset="0"/>
                </a:rPr>
                <a:t>Social</a:t>
              </a:r>
            </a:p>
          </p:txBody>
        </p:sp>
        <p:sp>
          <p:nvSpPr>
            <p:cNvPr id="10" name="Freeform 212"/>
            <p:cNvSpPr>
              <a:spLocks noChangeAspect="1" noEditPoints="1"/>
            </p:cNvSpPr>
            <p:nvPr/>
          </p:nvSpPr>
          <p:spPr bwMode="auto">
            <a:xfrm>
              <a:off x="10398588" y="3832743"/>
              <a:ext cx="293742" cy="235586"/>
            </a:xfrm>
            <a:custGeom>
              <a:avLst/>
              <a:gdLst>
                <a:gd name="T0" fmla="*/ 46 w 126"/>
                <a:gd name="T1" fmla="*/ 20 h 101"/>
                <a:gd name="T2" fmla="*/ 92 w 126"/>
                <a:gd name="T3" fmla="*/ 55 h 101"/>
                <a:gd name="T4" fmla="*/ 46 w 126"/>
                <a:gd name="T5" fmla="*/ 90 h 101"/>
                <a:gd name="T6" fmla="*/ 33 w 126"/>
                <a:gd name="T7" fmla="*/ 88 h 101"/>
                <a:gd name="T8" fmla="*/ 9 w 126"/>
                <a:gd name="T9" fmla="*/ 98 h 101"/>
                <a:gd name="T10" fmla="*/ 22 w 126"/>
                <a:gd name="T11" fmla="*/ 85 h 101"/>
                <a:gd name="T12" fmla="*/ 0 w 126"/>
                <a:gd name="T13" fmla="*/ 55 h 101"/>
                <a:gd name="T14" fmla="*/ 46 w 126"/>
                <a:gd name="T15" fmla="*/ 20 h 101"/>
                <a:gd name="T16" fmla="*/ 80 w 126"/>
                <a:gd name="T17" fmla="*/ 0 h 101"/>
                <a:gd name="T18" fmla="*/ 41 w 126"/>
                <a:gd name="T19" fmla="*/ 15 h 101"/>
                <a:gd name="T20" fmla="*/ 93 w 126"/>
                <a:gd name="T21" fmla="*/ 69 h 101"/>
                <a:gd name="T22" fmla="*/ 117 w 126"/>
                <a:gd name="T23" fmla="*/ 79 h 101"/>
                <a:gd name="T24" fmla="*/ 103 w 126"/>
                <a:gd name="T25" fmla="*/ 65 h 101"/>
                <a:gd name="T26" fmla="*/ 126 w 126"/>
                <a:gd name="T27" fmla="*/ 35 h 101"/>
                <a:gd name="T28" fmla="*/ 80 w 126"/>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101">
                  <a:moveTo>
                    <a:pt x="46" y="20"/>
                  </a:moveTo>
                  <a:cubicBezTo>
                    <a:pt x="72" y="20"/>
                    <a:pt x="92" y="35"/>
                    <a:pt x="92" y="55"/>
                  </a:cubicBezTo>
                  <a:cubicBezTo>
                    <a:pt x="92" y="74"/>
                    <a:pt x="72" y="90"/>
                    <a:pt x="46" y="90"/>
                  </a:cubicBezTo>
                  <a:cubicBezTo>
                    <a:pt x="42" y="90"/>
                    <a:pt x="37" y="89"/>
                    <a:pt x="33" y="88"/>
                  </a:cubicBezTo>
                  <a:cubicBezTo>
                    <a:pt x="28" y="98"/>
                    <a:pt x="18" y="101"/>
                    <a:pt x="9" y="98"/>
                  </a:cubicBezTo>
                  <a:cubicBezTo>
                    <a:pt x="14" y="94"/>
                    <a:pt x="19" y="89"/>
                    <a:pt x="22" y="85"/>
                  </a:cubicBezTo>
                  <a:cubicBezTo>
                    <a:pt x="9" y="79"/>
                    <a:pt x="0" y="68"/>
                    <a:pt x="0" y="55"/>
                  </a:cubicBezTo>
                  <a:cubicBezTo>
                    <a:pt x="0" y="35"/>
                    <a:pt x="21" y="20"/>
                    <a:pt x="46" y="20"/>
                  </a:cubicBezTo>
                  <a:close/>
                  <a:moveTo>
                    <a:pt x="80" y="0"/>
                  </a:moveTo>
                  <a:cubicBezTo>
                    <a:pt x="64" y="0"/>
                    <a:pt x="50" y="6"/>
                    <a:pt x="41" y="15"/>
                  </a:cubicBezTo>
                  <a:cubicBezTo>
                    <a:pt x="62" y="10"/>
                    <a:pt x="112" y="32"/>
                    <a:pt x="93" y="69"/>
                  </a:cubicBezTo>
                  <a:cubicBezTo>
                    <a:pt x="99" y="79"/>
                    <a:pt x="108" y="81"/>
                    <a:pt x="117" y="79"/>
                  </a:cubicBezTo>
                  <a:cubicBezTo>
                    <a:pt x="111" y="74"/>
                    <a:pt x="107" y="70"/>
                    <a:pt x="103" y="65"/>
                  </a:cubicBezTo>
                  <a:cubicBezTo>
                    <a:pt x="117" y="59"/>
                    <a:pt x="126" y="48"/>
                    <a:pt x="126" y="35"/>
                  </a:cubicBezTo>
                  <a:cubicBezTo>
                    <a:pt x="126" y="16"/>
                    <a:pt x="105" y="0"/>
                    <a:pt x="80" y="0"/>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6630" rIns="0" bIns="46630" numCol="1" spcCol="0" rtlCol="0" fromWordArt="0" anchor="ctr" anchorCtr="0" forceAA="0" compatLnSpc="1">
              <a:prstTxWarp prst="textNoShape">
                <a:avLst/>
              </a:prstTxWarp>
              <a:noAutofit/>
            </a:bodyPr>
            <a:lstStyle/>
            <a:p>
              <a:pPr defTabSz="932563">
                <a:lnSpc>
                  <a:spcPct val="90000"/>
                </a:lnSpc>
                <a:spcAft>
                  <a:spcPts val="600"/>
                </a:spcAft>
              </a:pPr>
              <a:endParaRPr lang="en-US" sz="1399" b="1" dirty="0">
                <a:solidFill>
                  <a:schemeClr val="bg1"/>
                </a:solidFill>
              </a:endParaRPr>
            </a:p>
          </p:txBody>
        </p:sp>
      </p:grpSp>
      <p:grpSp>
        <p:nvGrpSpPr>
          <p:cNvPr id="11" name="Group 10"/>
          <p:cNvGrpSpPr/>
          <p:nvPr/>
        </p:nvGrpSpPr>
        <p:grpSpPr>
          <a:xfrm>
            <a:off x="3382737" y="3776111"/>
            <a:ext cx="1760165" cy="521134"/>
            <a:chOff x="2867799" y="2762517"/>
            <a:chExt cx="1760415" cy="521208"/>
          </a:xfrm>
          <a:solidFill>
            <a:srgbClr val="0072C6"/>
          </a:solidFill>
        </p:grpSpPr>
        <p:sp>
          <p:nvSpPr>
            <p:cNvPr id="12" name="Rectangle 11"/>
            <p:cNvSpPr/>
            <p:nvPr/>
          </p:nvSpPr>
          <p:spPr bwMode="auto">
            <a:xfrm>
              <a:off x="2867799" y="2762517"/>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146283" rIns="182854" bIns="146283" numCol="1" rtlCol="0" anchor="t" anchorCtr="0" compatLnSpc="1">
              <a:prstTxWarp prst="textNoShape">
                <a:avLst/>
              </a:prstTxWarp>
            </a:bodyPr>
            <a:lstStyle/>
            <a:p>
              <a:pPr defTabSz="932563">
                <a:lnSpc>
                  <a:spcPct val="90000"/>
                </a:lnSpc>
                <a:spcAft>
                  <a:spcPts val="600"/>
                </a:spcAft>
              </a:pPr>
              <a:r>
                <a:rPr lang="en-US" dirty="0">
                  <a:solidFill>
                    <a:schemeClr val="bg1"/>
                  </a:solidFill>
                  <a:cs typeface="Segoe UI Semilight" panose="020B0402040204020203" pitchFamily="34" charset="0"/>
                </a:rPr>
                <a:t>Mail</a:t>
              </a:r>
            </a:p>
          </p:txBody>
        </p:sp>
        <p:sp>
          <p:nvSpPr>
            <p:cNvPr id="13" name="Freeform 18"/>
            <p:cNvSpPr>
              <a:spLocks noChangeAspect="1" noEditPoints="1"/>
            </p:cNvSpPr>
            <p:nvPr/>
          </p:nvSpPr>
          <p:spPr bwMode="auto">
            <a:xfrm>
              <a:off x="4198336" y="2933167"/>
              <a:ext cx="300859" cy="202406"/>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6630" rIns="0" bIns="46630" numCol="1" spcCol="0" rtlCol="0" fromWordArt="0" anchor="ctr" anchorCtr="0" forceAA="0" compatLnSpc="1">
              <a:prstTxWarp prst="textNoShape">
                <a:avLst/>
              </a:prstTxWarp>
              <a:noAutofit/>
            </a:bodyPr>
            <a:lstStyle/>
            <a:p>
              <a:pPr defTabSz="932563">
                <a:lnSpc>
                  <a:spcPct val="90000"/>
                </a:lnSpc>
                <a:spcAft>
                  <a:spcPts val="600"/>
                </a:spcAft>
              </a:pPr>
              <a:endParaRPr lang="en-US" sz="1399" b="1" dirty="0">
                <a:solidFill>
                  <a:schemeClr val="bg1"/>
                </a:solidFill>
              </a:endParaRPr>
            </a:p>
          </p:txBody>
        </p:sp>
      </p:grpSp>
      <p:grpSp>
        <p:nvGrpSpPr>
          <p:cNvPr id="14" name="Group 13"/>
          <p:cNvGrpSpPr/>
          <p:nvPr/>
        </p:nvGrpSpPr>
        <p:grpSpPr>
          <a:xfrm>
            <a:off x="5242755" y="3778400"/>
            <a:ext cx="1760165" cy="521134"/>
            <a:chOff x="4975802" y="2787349"/>
            <a:chExt cx="1760415" cy="521208"/>
          </a:xfrm>
          <a:solidFill>
            <a:srgbClr val="0072C6"/>
          </a:solidFill>
        </p:grpSpPr>
        <p:sp>
          <p:nvSpPr>
            <p:cNvPr id="15" name="Rectangle 14"/>
            <p:cNvSpPr/>
            <p:nvPr/>
          </p:nvSpPr>
          <p:spPr bwMode="auto">
            <a:xfrm>
              <a:off x="4975802" y="2787349"/>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146283" rIns="182854" bIns="146283" numCol="1" rtlCol="0" anchor="t" anchorCtr="0" compatLnSpc="1">
              <a:prstTxWarp prst="textNoShape">
                <a:avLst/>
              </a:prstTxWarp>
            </a:bodyPr>
            <a:lstStyle/>
            <a:p>
              <a:pPr defTabSz="932563">
                <a:lnSpc>
                  <a:spcPct val="90000"/>
                </a:lnSpc>
                <a:spcAft>
                  <a:spcPts val="600"/>
                </a:spcAft>
              </a:pPr>
              <a:r>
                <a:rPr lang="en-US" dirty="0">
                  <a:solidFill>
                    <a:schemeClr val="bg1"/>
                  </a:solidFill>
                  <a:cs typeface="Segoe UI Semilight" panose="020B0402040204020203" pitchFamily="34" charset="0"/>
                </a:rPr>
                <a:t>Calendar</a:t>
              </a:r>
            </a:p>
          </p:txBody>
        </p:sp>
        <p:sp>
          <p:nvSpPr>
            <p:cNvPr id="16" name="Freeform 109"/>
            <p:cNvSpPr>
              <a:spLocks noChangeAspect="1" noEditPoints="1"/>
            </p:cNvSpPr>
            <p:nvPr/>
          </p:nvSpPr>
          <p:spPr bwMode="auto">
            <a:xfrm>
              <a:off x="6295601" y="2926498"/>
              <a:ext cx="314819" cy="255643"/>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87"/>
              <a:endParaRPr lang="en-US" dirty="0">
                <a:solidFill>
                  <a:schemeClr val="bg1"/>
                </a:solidFill>
              </a:endParaRPr>
            </a:p>
          </p:txBody>
        </p:sp>
      </p:grpSp>
      <p:grpSp>
        <p:nvGrpSpPr>
          <p:cNvPr id="17" name="Group 16"/>
          <p:cNvGrpSpPr/>
          <p:nvPr/>
        </p:nvGrpSpPr>
        <p:grpSpPr>
          <a:xfrm>
            <a:off x="7122460" y="3776111"/>
            <a:ext cx="1760165" cy="521134"/>
            <a:chOff x="7083805" y="2787349"/>
            <a:chExt cx="1760415" cy="521208"/>
          </a:xfrm>
          <a:solidFill>
            <a:srgbClr val="0072C6"/>
          </a:solidFill>
        </p:grpSpPr>
        <p:sp>
          <p:nvSpPr>
            <p:cNvPr id="18" name="Rectangle 17"/>
            <p:cNvSpPr/>
            <p:nvPr/>
          </p:nvSpPr>
          <p:spPr bwMode="auto">
            <a:xfrm>
              <a:off x="7083805" y="2787349"/>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146283" rIns="182854" bIns="146283" numCol="1" rtlCol="0" anchor="t" anchorCtr="0" compatLnSpc="1">
              <a:prstTxWarp prst="textNoShape">
                <a:avLst/>
              </a:prstTxWarp>
            </a:bodyPr>
            <a:lstStyle/>
            <a:p>
              <a:pPr defTabSz="932563">
                <a:lnSpc>
                  <a:spcPct val="90000"/>
                </a:lnSpc>
                <a:spcAft>
                  <a:spcPts val="600"/>
                </a:spcAft>
              </a:pPr>
              <a:r>
                <a:rPr lang="en-US" dirty="0">
                  <a:solidFill>
                    <a:schemeClr val="bg1"/>
                  </a:solidFill>
                  <a:cs typeface="Segoe UI Semilight" panose="020B0402040204020203" pitchFamily="34" charset="0"/>
                </a:rPr>
                <a:t>People</a:t>
              </a:r>
            </a:p>
          </p:txBody>
        </p:sp>
        <p:sp>
          <p:nvSpPr>
            <p:cNvPr id="19" name="Freeform 5"/>
            <p:cNvSpPr>
              <a:spLocks noChangeAspect="1" noEditPoints="1"/>
            </p:cNvSpPr>
            <p:nvPr/>
          </p:nvSpPr>
          <p:spPr bwMode="auto">
            <a:xfrm>
              <a:off x="8429000" y="2941433"/>
              <a:ext cx="297821" cy="253214"/>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6630" rIns="0" bIns="46630" numCol="1" spcCol="0" rtlCol="0" fromWordArt="0" anchor="ctr" anchorCtr="0" forceAA="0" compatLnSpc="1">
              <a:prstTxWarp prst="textNoShape">
                <a:avLst/>
              </a:prstTxWarp>
              <a:noAutofit/>
            </a:bodyPr>
            <a:lstStyle/>
            <a:p>
              <a:pPr defTabSz="932563">
                <a:lnSpc>
                  <a:spcPct val="90000"/>
                </a:lnSpc>
                <a:spcAft>
                  <a:spcPts val="600"/>
                </a:spcAft>
              </a:pPr>
              <a:endParaRPr lang="en-US" sz="1399" b="1" dirty="0">
                <a:solidFill>
                  <a:schemeClr val="bg1"/>
                </a:solidFill>
              </a:endParaRPr>
            </a:p>
          </p:txBody>
        </p:sp>
      </p:grpSp>
      <p:grpSp>
        <p:nvGrpSpPr>
          <p:cNvPr id="20" name="Group 19"/>
          <p:cNvGrpSpPr/>
          <p:nvPr/>
        </p:nvGrpSpPr>
        <p:grpSpPr>
          <a:xfrm>
            <a:off x="1522720" y="3776111"/>
            <a:ext cx="1760165" cy="521134"/>
            <a:chOff x="753803" y="2762517"/>
            <a:chExt cx="1760415" cy="521208"/>
          </a:xfrm>
          <a:solidFill>
            <a:srgbClr val="0072C6"/>
          </a:solidFill>
        </p:grpSpPr>
        <p:sp>
          <p:nvSpPr>
            <p:cNvPr id="21" name="Rectangle 20"/>
            <p:cNvSpPr/>
            <p:nvPr/>
          </p:nvSpPr>
          <p:spPr bwMode="auto">
            <a:xfrm>
              <a:off x="753803" y="2762517"/>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146283" rIns="182854" bIns="146283" numCol="1" rtlCol="0" anchor="t" anchorCtr="0" compatLnSpc="1">
              <a:prstTxWarp prst="textNoShape">
                <a:avLst/>
              </a:prstTxWarp>
            </a:bodyPr>
            <a:lstStyle/>
            <a:p>
              <a:pPr defTabSz="932563">
                <a:lnSpc>
                  <a:spcPct val="90000"/>
                </a:lnSpc>
                <a:spcAft>
                  <a:spcPts val="600"/>
                </a:spcAft>
              </a:pPr>
              <a:r>
                <a:rPr lang="en-US" dirty="0">
                  <a:solidFill>
                    <a:schemeClr val="bg1"/>
                  </a:solidFill>
                  <a:cs typeface="Segoe UI Semilight" panose="020B0402040204020203" pitchFamily="34" charset="0"/>
                </a:rPr>
                <a:t>Documents</a:t>
              </a:r>
            </a:p>
          </p:txBody>
        </p:sp>
        <p:sp>
          <p:nvSpPr>
            <p:cNvPr id="22" name="Freeform 5"/>
            <p:cNvSpPr>
              <a:spLocks noChangeAspect="1" noEditPoints="1"/>
            </p:cNvSpPr>
            <p:nvPr/>
          </p:nvSpPr>
          <p:spPr bwMode="auto">
            <a:xfrm>
              <a:off x="2181812" y="2898795"/>
              <a:ext cx="225136" cy="288826"/>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6630" rIns="0" bIns="46630" numCol="1" spcCol="0" rtlCol="0" fromWordArt="0" anchor="ctr" anchorCtr="0" forceAA="0" compatLnSpc="1">
              <a:prstTxWarp prst="textNoShape">
                <a:avLst/>
              </a:prstTxWarp>
              <a:noAutofit/>
            </a:bodyPr>
            <a:lstStyle/>
            <a:p>
              <a:pPr defTabSz="932563">
                <a:lnSpc>
                  <a:spcPct val="90000"/>
                </a:lnSpc>
                <a:spcAft>
                  <a:spcPts val="600"/>
                </a:spcAft>
              </a:pPr>
              <a:endParaRPr lang="en-US" sz="1399" b="1" dirty="0">
                <a:solidFill>
                  <a:schemeClr val="bg1"/>
                </a:solidFill>
              </a:endParaRPr>
            </a:p>
          </p:txBody>
        </p:sp>
      </p:grpSp>
      <p:sp>
        <p:nvSpPr>
          <p:cNvPr id="23" name="Rectangle 22"/>
          <p:cNvSpPr/>
          <p:nvPr/>
        </p:nvSpPr>
        <p:spPr bwMode="auto">
          <a:xfrm>
            <a:off x="473148" y="1433722"/>
            <a:ext cx="3849078" cy="1279979"/>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t" anchorCtr="0" compatLnSpc="1">
            <a:prstTxWarp prst="textNoShape">
              <a:avLst/>
            </a:prstTxWarp>
          </a:bodyPr>
          <a:lstStyle/>
          <a:p>
            <a:pPr defTabSz="932563">
              <a:lnSpc>
                <a:spcPct val="90000"/>
              </a:lnSpc>
              <a:spcAft>
                <a:spcPts val="600"/>
              </a:spcAft>
            </a:pPr>
            <a:r>
              <a:rPr lang="en-US" dirty="0">
                <a:solidFill>
                  <a:schemeClr val="bg1"/>
                </a:solidFill>
                <a:cs typeface="Segoe UI Semilight" panose="020B0402040204020203" pitchFamily="34" charset="0"/>
              </a:rPr>
              <a:t>Designed for </a:t>
            </a:r>
            <a:br>
              <a:rPr lang="en-US" dirty="0">
                <a:solidFill>
                  <a:schemeClr val="bg1"/>
                </a:solidFill>
                <a:cs typeface="Segoe UI Semilight" panose="020B0402040204020203" pitchFamily="34" charset="0"/>
              </a:rPr>
            </a:br>
            <a:r>
              <a:rPr lang="en-US" b="1" dirty="0">
                <a:solidFill>
                  <a:schemeClr val="bg1"/>
                </a:solidFill>
                <a:cs typeface="Segoe UI Semibold" panose="020B0702040204020203" pitchFamily="34" charset="0"/>
              </a:rPr>
              <a:t>openness </a:t>
            </a:r>
            <a:r>
              <a:rPr lang="en-US" dirty="0">
                <a:solidFill>
                  <a:schemeClr val="bg1"/>
                </a:solidFill>
                <a:cs typeface="Segoe UI Semilight" panose="020B0402040204020203" pitchFamily="34" charset="0"/>
              </a:rPr>
              <a:t>and</a:t>
            </a:r>
            <a:r>
              <a:rPr lang="en-US" b="1" dirty="0">
                <a:solidFill>
                  <a:schemeClr val="bg1"/>
                </a:solidFill>
                <a:cs typeface="Segoe UI Semilight" panose="020B0402040204020203" pitchFamily="34" charset="0"/>
              </a:rPr>
              <a:t> </a:t>
            </a:r>
            <a:br>
              <a:rPr lang="en-US" b="1" dirty="0">
                <a:solidFill>
                  <a:schemeClr val="bg1"/>
                </a:solidFill>
                <a:cs typeface="Segoe UI Semilight" panose="020B0402040204020203" pitchFamily="34" charset="0"/>
              </a:rPr>
            </a:br>
            <a:r>
              <a:rPr lang="en-US" b="1" dirty="0">
                <a:solidFill>
                  <a:schemeClr val="bg1"/>
                </a:solidFill>
                <a:cs typeface="Segoe UI Semibold" panose="020B0702040204020203" pitchFamily="34" charset="0"/>
              </a:rPr>
              <a:t>flexibility</a:t>
            </a:r>
          </a:p>
        </p:txBody>
      </p:sp>
      <p:sp>
        <p:nvSpPr>
          <p:cNvPr id="24" name="Rectangle 23"/>
          <p:cNvSpPr/>
          <p:nvPr/>
        </p:nvSpPr>
        <p:spPr bwMode="auto">
          <a:xfrm>
            <a:off x="4377133" y="1433722"/>
            <a:ext cx="3849078" cy="1279979"/>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t" anchorCtr="0" compatLnSpc="1">
            <a:prstTxWarp prst="textNoShape">
              <a:avLst/>
            </a:prstTxWarp>
          </a:bodyPr>
          <a:lstStyle/>
          <a:p>
            <a:pPr defTabSz="932563">
              <a:lnSpc>
                <a:spcPct val="90000"/>
              </a:lnSpc>
              <a:spcAft>
                <a:spcPts val="600"/>
              </a:spcAft>
            </a:pPr>
            <a:r>
              <a:rPr lang="en-US" dirty="0">
                <a:solidFill>
                  <a:schemeClr val="bg1"/>
                </a:solidFill>
                <a:cs typeface="Segoe UI Semilight" panose="020B0402040204020203" pitchFamily="34" charset="0"/>
              </a:rPr>
              <a:t>Enabling a </a:t>
            </a:r>
            <a:br>
              <a:rPr lang="en-US" dirty="0">
                <a:solidFill>
                  <a:schemeClr val="bg1"/>
                </a:solidFill>
                <a:cs typeface="Segoe UI Semilight" panose="020B0402040204020203" pitchFamily="34" charset="0"/>
              </a:rPr>
            </a:br>
            <a:r>
              <a:rPr lang="en-US" b="1" dirty="0">
                <a:solidFill>
                  <a:schemeClr val="bg1"/>
                </a:solidFill>
                <a:cs typeface="Segoe UI Semibold" panose="020B0702040204020203" pitchFamily="34" charset="0"/>
              </a:rPr>
              <a:t>consistent</a:t>
            </a:r>
            <a:r>
              <a:rPr lang="en-US" dirty="0">
                <a:solidFill>
                  <a:schemeClr val="bg1"/>
                </a:solidFill>
                <a:cs typeface="Segoe UI Semilight" panose="020B0402040204020203" pitchFamily="34" charset="0"/>
              </a:rPr>
              <a:t> </a:t>
            </a:r>
            <a:br>
              <a:rPr lang="en-US" dirty="0">
                <a:solidFill>
                  <a:schemeClr val="bg1"/>
                </a:solidFill>
                <a:cs typeface="Segoe UI Semilight" panose="020B0402040204020203" pitchFamily="34" charset="0"/>
              </a:rPr>
            </a:br>
            <a:r>
              <a:rPr lang="en-US" dirty="0">
                <a:solidFill>
                  <a:schemeClr val="bg1"/>
                </a:solidFill>
                <a:cs typeface="Segoe UI Semilight" panose="020B0402040204020203" pitchFamily="34" charset="0"/>
              </a:rPr>
              <a:t>development </a:t>
            </a:r>
            <a:br>
              <a:rPr lang="en-US" dirty="0">
                <a:solidFill>
                  <a:schemeClr val="bg1"/>
                </a:solidFill>
                <a:cs typeface="Segoe UI Semilight" panose="020B0402040204020203" pitchFamily="34" charset="0"/>
              </a:rPr>
            </a:br>
            <a:r>
              <a:rPr lang="en-US" dirty="0">
                <a:solidFill>
                  <a:schemeClr val="bg1"/>
                </a:solidFill>
                <a:cs typeface="Segoe UI Semilight" panose="020B0402040204020203" pitchFamily="34" charset="0"/>
              </a:rPr>
              <a:t>platform</a:t>
            </a:r>
          </a:p>
        </p:txBody>
      </p:sp>
      <p:sp>
        <p:nvSpPr>
          <p:cNvPr id="25" name="Rectangle 24"/>
          <p:cNvSpPr/>
          <p:nvPr/>
        </p:nvSpPr>
        <p:spPr bwMode="auto">
          <a:xfrm>
            <a:off x="8281115" y="1433722"/>
            <a:ext cx="3894792" cy="1279979"/>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t" anchorCtr="0" compatLnSpc="1">
            <a:prstTxWarp prst="textNoShape">
              <a:avLst/>
            </a:prstTxWarp>
          </a:bodyPr>
          <a:lstStyle/>
          <a:p>
            <a:pPr defTabSz="932563">
              <a:lnSpc>
                <a:spcPct val="90000"/>
              </a:lnSpc>
              <a:spcAft>
                <a:spcPts val="600"/>
              </a:spcAft>
            </a:pPr>
            <a:r>
              <a:rPr lang="en-US" dirty="0">
                <a:solidFill>
                  <a:schemeClr val="bg1"/>
                </a:solidFill>
                <a:cs typeface="Segoe UI Semilight" panose="020B0402040204020203" pitchFamily="34" charset="0"/>
              </a:rPr>
              <a:t>Powering </a:t>
            </a:r>
            <a:br>
              <a:rPr lang="en-US" dirty="0">
                <a:solidFill>
                  <a:schemeClr val="bg1"/>
                </a:solidFill>
                <a:cs typeface="Segoe UI Semilight" panose="020B0402040204020203" pitchFamily="34" charset="0"/>
              </a:rPr>
            </a:br>
            <a:r>
              <a:rPr lang="en-US" dirty="0">
                <a:solidFill>
                  <a:schemeClr val="bg1"/>
                </a:solidFill>
                <a:cs typeface="Segoe UI Semilight" panose="020B0402040204020203" pitchFamily="34" charset="0"/>
              </a:rPr>
              <a:t>a world </a:t>
            </a:r>
            <a:br>
              <a:rPr lang="en-US" dirty="0">
                <a:solidFill>
                  <a:schemeClr val="bg1"/>
                </a:solidFill>
                <a:cs typeface="Segoe UI Semilight" panose="020B0402040204020203" pitchFamily="34" charset="0"/>
              </a:rPr>
            </a:br>
            <a:r>
              <a:rPr lang="en-US" dirty="0">
                <a:solidFill>
                  <a:schemeClr val="bg1"/>
                </a:solidFill>
                <a:cs typeface="Segoe UI Semilight" panose="020B0402040204020203" pitchFamily="34" charset="0"/>
              </a:rPr>
              <a:t>of </a:t>
            </a:r>
            <a:r>
              <a:rPr lang="en-US" b="1" dirty="0">
                <a:solidFill>
                  <a:schemeClr val="bg1"/>
                </a:solidFill>
                <a:cs typeface="Segoe UI Semibold" panose="020B0702040204020203" pitchFamily="34" charset="0"/>
              </a:rPr>
              <a:t>devices</a:t>
            </a:r>
          </a:p>
        </p:txBody>
      </p:sp>
      <p:sp>
        <p:nvSpPr>
          <p:cNvPr id="26" name="Freeform 5"/>
          <p:cNvSpPr>
            <a:spLocks noChangeAspect="1" noEditPoints="1"/>
          </p:cNvSpPr>
          <p:nvPr/>
        </p:nvSpPr>
        <p:spPr bwMode="auto">
          <a:xfrm>
            <a:off x="2834784" y="1721733"/>
            <a:ext cx="1021584" cy="653168"/>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32563">
              <a:lnSpc>
                <a:spcPct val="90000"/>
              </a:lnSpc>
            </a:pPr>
            <a:endParaRPr lang="en-US" dirty="0">
              <a:solidFill>
                <a:srgbClr val="505050"/>
              </a:solidFill>
            </a:endParaRPr>
          </a:p>
        </p:txBody>
      </p:sp>
      <p:sp>
        <p:nvSpPr>
          <p:cNvPr id="27" name="Arc 26"/>
          <p:cNvSpPr/>
          <p:nvPr/>
        </p:nvSpPr>
        <p:spPr>
          <a:xfrm rot="20676240">
            <a:off x="7141386" y="2045440"/>
            <a:ext cx="716698" cy="448729"/>
          </a:xfrm>
          <a:prstGeom prst="arc">
            <a:avLst>
              <a:gd name="adj1" fmla="val 21436060"/>
              <a:gd name="adj2" fmla="val 9297984"/>
            </a:avLst>
          </a:prstGeom>
          <a:ln w="317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lnSpc>
                <a:spcPct val="90000"/>
              </a:lnSpc>
            </a:pPr>
            <a:endParaRPr lang="en-US" dirty="0">
              <a:solidFill>
                <a:srgbClr val="505050"/>
              </a:solidFill>
            </a:endParaRPr>
          </a:p>
        </p:txBody>
      </p:sp>
      <p:grpSp>
        <p:nvGrpSpPr>
          <p:cNvPr id="28" name="Group 27"/>
          <p:cNvGrpSpPr>
            <a:grpSpLocks noChangeAspect="1"/>
          </p:cNvGrpSpPr>
          <p:nvPr/>
        </p:nvGrpSpPr>
        <p:grpSpPr>
          <a:xfrm>
            <a:off x="10541777" y="1768862"/>
            <a:ext cx="1037245" cy="630361"/>
            <a:chOff x="3742936" y="4845974"/>
            <a:chExt cx="1597183" cy="970652"/>
          </a:xfrm>
          <a:solidFill>
            <a:schemeClr val="bg1"/>
          </a:solidFill>
        </p:grpSpPr>
        <p:sp>
          <p:nvSpPr>
            <p:cNvPr id="29" name="Freeform 28"/>
            <p:cNvSpPr>
              <a:spLocks noEditPoints="1"/>
            </p:cNvSpPr>
            <p:nvPr/>
          </p:nvSpPr>
          <p:spPr bwMode="black">
            <a:xfrm>
              <a:off x="4939193" y="5008123"/>
              <a:ext cx="400926" cy="80850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lnSpc>
                  <a:spcPct val="90000"/>
                </a:lnSpc>
              </a:pPr>
              <a:endParaRPr lang="en-US" dirty="0">
                <a:solidFill>
                  <a:srgbClr val="505050"/>
                </a:solidFill>
              </a:endParaRPr>
            </a:p>
          </p:txBody>
        </p:sp>
        <p:sp>
          <p:nvSpPr>
            <p:cNvPr id="30" name="Freeform 88"/>
            <p:cNvSpPr>
              <a:spLocks noEditPoints="1"/>
            </p:cNvSpPr>
            <p:nvPr/>
          </p:nvSpPr>
          <p:spPr bwMode="black">
            <a:xfrm>
              <a:off x="3742936" y="4845974"/>
              <a:ext cx="1144646" cy="970652"/>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lnSpc>
                  <a:spcPct val="90000"/>
                </a:lnSpc>
              </a:pPr>
              <a:endParaRPr lang="en-US" dirty="0">
                <a:solidFill>
                  <a:srgbClr val="505050"/>
                </a:solidFill>
              </a:endParaRPr>
            </a:p>
          </p:txBody>
        </p:sp>
      </p:grpSp>
      <p:sp>
        <p:nvSpPr>
          <p:cNvPr id="31" name="Freeform 5"/>
          <p:cNvSpPr>
            <a:spLocks noChangeAspect="1" noEditPoints="1"/>
          </p:cNvSpPr>
          <p:nvPr/>
        </p:nvSpPr>
        <p:spPr bwMode="auto">
          <a:xfrm>
            <a:off x="11736459" y="1943429"/>
            <a:ext cx="237081" cy="455794"/>
          </a:xfrm>
          <a:custGeom>
            <a:avLst/>
            <a:gdLst>
              <a:gd name="T0" fmla="*/ 0 w 822"/>
              <a:gd name="T1" fmla="*/ 32 h 1583"/>
              <a:gd name="T2" fmla="*/ 822 w 822"/>
              <a:gd name="T3" fmla="*/ 1551 h 1583"/>
              <a:gd name="T4" fmla="*/ 16 w 822"/>
              <a:gd name="T5" fmla="*/ 1551 h 1583"/>
              <a:gd name="T6" fmla="*/ 806 w 822"/>
              <a:gd name="T7" fmla="*/ 32 h 1583"/>
              <a:gd name="T8" fmla="*/ 419 w 822"/>
              <a:gd name="T9" fmla="*/ 311 h 1583"/>
              <a:gd name="T10" fmla="*/ 574 w 822"/>
              <a:gd name="T11" fmla="*/ 447 h 1583"/>
              <a:gd name="T12" fmla="*/ 574 w 822"/>
              <a:gd name="T13" fmla="*/ 447 h 1583"/>
              <a:gd name="T14" fmla="*/ 403 w 822"/>
              <a:gd name="T15" fmla="*/ 447 h 1583"/>
              <a:gd name="T16" fmla="*/ 419 w 822"/>
              <a:gd name="T17" fmla="*/ 773 h 1583"/>
              <a:gd name="T18" fmla="*/ 112 w 822"/>
              <a:gd name="T19" fmla="*/ 773 h 1583"/>
              <a:gd name="T20" fmla="*/ 403 w 822"/>
              <a:gd name="T21" fmla="*/ 1068 h 1583"/>
              <a:gd name="T22" fmla="*/ 712 w 822"/>
              <a:gd name="T23" fmla="*/ 1068 h 1583"/>
              <a:gd name="T24" fmla="*/ 712 w 822"/>
              <a:gd name="T25" fmla="*/ 1223 h 1583"/>
              <a:gd name="T26" fmla="*/ 574 w 822"/>
              <a:gd name="T27" fmla="*/ 463 h 1583"/>
              <a:gd name="T28" fmla="*/ 574 w 822"/>
              <a:gd name="T29" fmla="*/ 463 h 1583"/>
              <a:gd name="T30" fmla="*/ 264 w 822"/>
              <a:gd name="T31" fmla="*/ 1084 h 1583"/>
              <a:gd name="T32" fmla="*/ 403 w 822"/>
              <a:gd name="T33" fmla="*/ 1349 h 1583"/>
              <a:gd name="T34" fmla="*/ 419 w 822"/>
              <a:gd name="T35" fmla="*/ 1239 h 1583"/>
              <a:gd name="T36" fmla="*/ 574 w 822"/>
              <a:gd name="T37" fmla="*/ 1239 h 1583"/>
              <a:gd name="T38" fmla="*/ 712 w 822"/>
              <a:gd name="T39" fmla="*/ 618 h 1583"/>
              <a:gd name="T40" fmla="*/ 248 w 822"/>
              <a:gd name="T41" fmla="*/ 757 h 1583"/>
              <a:gd name="T42" fmla="*/ 403 w 822"/>
              <a:gd name="T43" fmla="*/ 602 h 1583"/>
              <a:gd name="T44" fmla="*/ 112 w 822"/>
              <a:gd name="T45" fmla="*/ 463 h 1583"/>
              <a:gd name="T46" fmla="*/ 112 w 822"/>
              <a:gd name="T47" fmla="*/ 447 h 1583"/>
              <a:gd name="T48" fmla="*/ 100 w 822"/>
              <a:gd name="T49" fmla="*/ 93 h 1583"/>
              <a:gd name="T50" fmla="*/ 662 w 822"/>
              <a:gd name="T51" fmla="*/ 1447 h 1583"/>
              <a:gd name="T52" fmla="*/ 764 w 822"/>
              <a:gd name="T53" fmla="*/ 33 h 1583"/>
              <a:gd name="T54" fmla="*/ 58 w 822"/>
              <a:gd name="T55" fmla="*/ 1542 h 1583"/>
              <a:gd name="T56" fmla="*/ 764 w 822"/>
              <a:gd name="T57" fmla="*/ 33 h 1583"/>
              <a:gd name="T58" fmla="*/ 572 w 822"/>
              <a:gd name="T59" fmla="*/ 119 h 1583"/>
              <a:gd name="T60" fmla="*/ 100 w 822"/>
              <a:gd name="T61" fmla="*/ 77 h 1583"/>
              <a:gd name="T62" fmla="*/ 100 w 822"/>
              <a:gd name="T63" fmla="*/ 77 h 1583"/>
              <a:gd name="T64" fmla="*/ 158 w 822"/>
              <a:gd name="T65" fmla="*/ 1466 h 1583"/>
              <a:gd name="T66" fmla="*/ 139 w 822"/>
              <a:gd name="T67" fmla="*/ 1452 h 1583"/>
              <a:gd name="T68" fmla="*/ 158 w 822"/>
              <a:gd name="T69" fmla="*/ 1435 h 1583"/>
              <a:gd name="T70" fmla="*/ 176 w 822"/>
              <a:gd name="T71" fmla="*/ 1451 h 1583"/>
              <a:gd name="T72" fmla="*/ 391 w 822"/>
              <a:gd name="T73" fmla="*/ 1452 h 1583"/>
              <a:gd name="T74" fmla="*/ 391 w 822"/>
              <a:gd name="T75" fmla="*/ 1450 h 1583"/>
              <a:gd name="T76" fmla="*/ 434 w 822"/>
              <a:gd name="T77" fmla="*/ 1472 h 1583"/>
              <a:gd name="T78" fmla="*/ 434 w 822"/>
              <a:gd name="T79" fmla="*/ 1472 h 1583"/>
              <a:gd name="T80" fmla="*/ 434 w 822"/>
              <a:gd name="T81" fmla="*/ 1429 h 1583"/>
              <a:gd name="T82" fmla="*/ 655 w 822"/>
              <a:gd name="T83" fmla="*/ 1467 h 1583"/>
              <a:gd name="T84" fmla="*/ 656 w 822"/>
              <a:gd name="T85" fmla="*/ 1455 h 1583"/>
              <a:gd name="T86" fmla="*/ 669 w 822"/>
              <a:gd name="T87" fmla="*/ 1462 h 1583"/>
              <a:gd name="T88" fmla="*/ 744 w 822"/>
              <a:gd name="T89" fmla="*/ 199 h 1583"/>
              <a:gd name="T90" fmla="*/ 557 w 822"/>
              <a:gd name="T91" fmla="*/ 1084 h 1583"/>
              <a:gd name="T92" fmla="*/ 419 w 822"/>
              <a:gd name="T93" fmla="*/ 602 h 1583"/>
              <a:gd name="T94" fmla="*/ 419 w 822"/>
              <a:gd name="T95" fmla="*/ 618 h 1583"/>
              <a:gd name="T96" fmla="*/ 419 w 822"/>
              <a:gd name="T97" fmla="*/ 618 h 1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22" h="1583">
                <a:moveTo>
                  <a:pt x="790" y="1583"/>
                </a:moveTo>
                <a:cubicBezTo>
                  <a:pt x="32" y="1583"/>
                  <a:pt x="32" y="1583"/>
                  <a:pt x="32" y="1583"/>
                </a:cubicBezTo>
                <a:cubicBezTo>
                  <a:pt x="14" y="1583"/>
                  <a:pt x="0" y="1569"/>
                  <a:pt x="0" y="1551"/>
                </a:cubicBezTo>
                <a:cubicBezTo>
                  <a:pt x="0" y="32"/>
                  <a:pt x="0" y="32"/>
                  <a:pt x="0" y="32"/>
                </a:cubicBezTo>
                <a:cubicBezTo>
                  <a:pt x="0" y="14"/>
                  <a:pt x="14" y="0"/>
                  <a:pt x="32" y="0"/>
                </a:cubicBezTo>
                <a:cubicBezTo>
                  <a:pt x="790" y="0"/>
                  <a:pt x="790" y="0"/>
                  <a:pt x="790" y="0"/>
                </a:cubicBezTo>
                <a:cubicBezTo>
                  <a:pt x="808" y="0"/>
                  <a:pt x="822" y="14"/>
                  <a:pt x="822" y="32"/>
                </a:cubicBezTo>
                <a:cubicBezTo>
                  <a:pt x="822" y="1551"/>
                  <a:pt x="822" y="1551"/>
                  <a:pt x="822" y="1551"/>
                </a:cubicBezTo>
                <a:cubicBezTo>
                  <a:pt x="822" y="1569"/>
                  <a:pt x="808" y="1583"/>
                  <a:pt x="790" y="1583"/>
                </a:cubicBezTo>
                <a:close/>
                <a:moveTo>
                  <a:pt x="32" y="16"/>
                </a:moveTo>
                <a:cubicBezTo>
                  <a:pt x="23" y="16"/>
                  <a:pt x="16" y="23"/>
                  <a:pt x="16" y="32"/>
                </a:cubicBezTo>
                <a:cubicBezTo>
                  <a:pt x="16" y="1551"/>
                  <a:pt x="16" y="1551"/>
                  <a:pt x="16" y="1551"/>
                </a:cubicBezTo>
                <a:cubicBezTo>
                  <a:pt x="16" y="1560"/>
                  <a:pt x="23" y="1567"/>
                  <a:pt x="32" y="1567"/>
                </a:cubicBezTo>
                <a:cubicBezTo>
                  <a:pt x="790" y="1567"/>
                  <a:pt x="790" y="1567"/>
                  <a:pt x="790" y="1567"/>
                </a:cubicBezTo>
                <a:cubicBezTo>
                  <a:pt x="799" y="1567"/>
                  <a:pt x="806" y="1560"/>
                  <a:pt x="806" y="1551"/>
                </a:cubicBezTo>
                <a:cubicBezTo>
                  <a:pt x="806" y="32"/>
                  <a:pt x="806" y="32"/>
                  <a:pt x="806" y="32"/>
                </a:cubicBezTo>
                <a:cubicBezTo>
                  <a:pt x="806" y="23"/>
                  <a:pt x="799" y="16"/>
                  <a:pt x="790" y="16"/>
                </a:cubicBezTo>
                <a:lnTo>
                  <a:pt x="32" y="16"/>
                </a:lnTo>
                <a:close/>
                <a:moveTo>
                  <a:pt x="558" y="311"/>
                </a:moveTo>
                <a:cubicBezTo>
                  <a:pt x="419" y="311"/>
                  <a:pt x="419" y="311"/>
                  <a:pt x="419" y="311"/>
                </a:cubicBezTo>
                <a:cubicBezTo>
                  <a:pt x="419" y="447"/>
                  <a:pt x="419" y="447"/>
                  <a:pt x="419" y="447"/>
                </a:cubicBezTo>
                <a:cubicBezTo>
                  <a:pt x="558" y="447"/>
                  <a:pt x="558" y="447"/>
                  <a:pt x="558" y="447"/>
                </a:cubicBezTo>
                <a:lnTo>
                  <a:pt x="558" y="311"/>
                </a:lnTo>
                <a:close/>
                <a:moveTo>
                  <a:pt x="574" y="447"/>
                </a:moveTo>
                <a:cubicBezTo>
                  <a:pt x="712" y="447"/>
                  <a:pt x="712" y="447"/>
                  <a:pt x="712" y="447"/>
                </a:cubicBezTo>
                <a:cubicBezTo>
                  <a:pt x="712" y="311"/>
                  <a:pt x="712" y="311"/>
                  <a:pt x="712" y="311"/>
                </a:cubicBezTo>
                <a:cubicBezTo>
                  <a:pt x="574" y="311"/>
                  <a:pt x="574" y="311"/>
                  <a:pt x="574" y="311"/>
                </a:cubicBezTo>
                <a:lnTo>
                  <a:pt x="574" y="447"/>
                </a:lnTo>
                <a:close/>
                <a:moveTo>
                  <a:pt x="403" y="311"/>
                </a:moveTo>
                <a:cubicBezTo>
                  <a:pt x="264" y="311"/>
                  <a:pt x="264" y="311"/>
                  <a:pt x="264" y="311"/>
                </a:cubicBezTo>
                <a:cubicBezTo>
                  <a:pt x="264" y="447"/>
                  <a:pt x="264" y="447"/>
                  <a:pt x="264" y="447"/>
                </a:cubicBezTo>
                <a:cubicBezTo>
                  <a:pt x="403" y="447"/>
                  <a:pt x="403" y="447"/>
                  <a:pt x="403" y="447"/>
                </a:cubicBezTo>
                <a:lnTo>
                  <a:pt x="403" y="311"/>
                </a:lnTo>
                <a:close/>
                <a:moveTo>
                  <a:pt x="574" y="773"/>
                </a:moveTo>
                <a:cubicBezTo>
                  <a:pt x="558" y="773"/>
                  <a:pt x="558" y="773"/>
                  <a:pt x="558" y="773"/>
                </a:cubicBezTo>
                <a:cubicBezTo>
                  <a:pt x="419" y="773"/>
                  <a:pt x="419" y="773"/>
                  <a:pt x="419" y="773"/>
                </a:cubicBezTo>
                <a:cubicBezTo>
                  <a:pt x="403" y="773"/>
                  <a:pt x="403" y="773"/>
                  <a:pt x="403" y="773"/>
                </a:cubicBezTo>
                <a:cubicBezTo>
                  <a:pt x="264" y="773"/>
                  <a:pt x="264" y="773"/>
                  <a:pt x="264" y="773"/>
                </a:cubicBezTo>
                <a:cubicBezTo>
                  <a:pt x="248" y="773"/>
                  <a:pt x="248" y="773"/>
                  <a:pt x="248" y="773"/>
                </a:cubicBezTo>
                <a:cubicBezTo>
                  <a:pt x="112" y="773"/>
                  <a:pt x="112" y="773"/>
                  <a:pt x="112" y="773"/>
                </a:cubicBezTo>
                <a:cubicBezTo>
                  <a:pt x="112" y="1068"/>
                  <a:pt x="112" y="1068"/>
                  <a:pt x="112" y="1068"/>
                </a:cubicBezTo>
                <a:cubicBezTo>
                  <a:pt x="248" y="1068"/>
                  <a:pt x="248" y="1068"/>
                  <a:pt x="248" y="1068"/>
                </a:cubicBezTo>
                <a:cubicBezTo>
                  <a:pt x="264" y="1068"/>
                  <a:pt x="264" y="1068"/>
                  <a:pt x="264" y="1068"/>
                </a:cubicBezTo>
                <a:cubicBezTo>
                  <a:pt x="403" y="1068"/>
                  <a:pt x="403" y="1068"/>
                  <a:pt x="403" y="1068"/>
                </a:cubicBezTo>
                <a:cubicBezTo>
                  <a:pt x="419" y="1068"/>
                  <a:pt x="419" y="1068"/>
                  <a:pt x="419" y="1068"/>
                </a:cubicBezTo>
                <a:cubicBezTo>
                  <a:pt x="558" y="1068"/>
                  <a:pt x="558" y="1068"/>
                  <a:pt x="558" y="1068"/>
                </a:cubicBezTo>
                <a:cubicBezTo>
                  <a:pt x="574" y="1068"/>
                  <a:pt x="574" y="1068"/>
                  <a:pt x="574" y="1068"/>
                </a:cubicBezTo>
                <a:cubicBezTo>
                  <a:pt x="712" y="1068"/>
                  <a:pt x="712" y="1068"/>
                  <a:pt x="712" y="1068"/>
                </a:cubicBezTo>
                <a:cubicBezTo>
                  <a:pt x="712" y="773"/>
                  <a:pt x="712" y="773"/>
                  <a:pt x="712" y="773"/>
                </a:cubicBezTo>
                <a:lnTo>
                  <a:pt x="574" y="773"/>
                </a:lnTo>
                <a:close/>
                <a:moveTo>
                  <a:pt x="574" y="1223"/>
                </a:moveTo>
                <a:cubicBezTo>
                  <a:pt x="712" y="1223"/>
                  <a:pt x="712" y="1223"/>
                  <a:pt x="712" y="1223"/>
                </a:cubicBezTo>
                <a:cubicBezTo>
                  <a:pt x="712" y="1084"/>
                  <a:pt x="712" y="1084"/>
                  <a:pt x="712" y="1084"/>
                </a:cubicBezTo>
                <a:cubicBezTo>
                  <a:pt x="574" y="1084"/>
                  <a:pt x="574" y="1084"/>
                  <a:pt x="574" y="1084"/>
                </a:cubicBezTo>
                <a:lnTo>
                  <a:pt x="574" y="1223"/>
                </a:lnTo>
                <a:close/>
                <a:moveTo>
                  <a:pt x="574" y="463"/>
                </a:moveTo>
                <a:cubicBezTo>
                  <a:pt x="574" y="602"/>
                  <a:pt x="574" y="602"/>
                  <a:pt x="574" y="602"/>
                </a:cubicBezTo>
                <a:cubicBezTo>
                  <a:pt x="712" y="602"/>
                  <a:pt x="712" y="602"/>
                  <a:pt x="712" y="602"/>
                </a:cubicBezTo>
                <a:cubicBezTo>
                  <a:pt x="712" y="463"/>
                  <a:pt x="712" y="463"/>
                  <a:pt x="712" y="463"/>
                </a:cubicBezTo>
                <a:lnTo>
                  <a:pt x="574" y="463"/>
                </a:lnTo>
                <a:close/>
                <a:moveTo>
                  <a:pt x="403" y="1239"/>
                </a:moveTo>
                <a:cubicBezTo>
                  <a:pt x="403" y="1223"/>
                  <a:pt x="403" y="1223"/>
                  <a:pt x="403" y="1223"/>
                </a:cubicBezTo>
                <a:cubicBezTo>
                  <a:pt x="403" y="1084"/>
                  <a:pt x="403" y="1084"/>
                  <a:pt x="403" y="1084"/>
                </a:cubicBezTo>
                <a:cubicBezTo>
                  <a:pt x="264" y="1084"/>
                  <a:pt x="264" y="1084"/>
                  <a:pt x="264" y="1084"/>
                </a:cubicBezTo>
                <a:cubicBezTo>
                  <a:pt x="248" y="1084"/>
                  <a:pt x="248" y="1084"/>
                  <a:pt x="248" y="1084"/>
                </a:cubicBezTo>
                <a:cubicBezTo>
                  <a:pt x="112" y="1084"/>
                  <a:pt x="112" y="1084"/>
                  <a:pt x="112" y="1084"/>
                </a:cubicBezTo>
                <a:cubicBezTo>
                  <a:pt x="112" y="1349"/>
                  <a:pt x="112" y="1349"/>
                  <a:pt x="112" y="1349"/>
                </a:cubicBezTo>
                <a:cubicBezTo>
                  <a:pt x="403" y="1349"/>
                  <a:pt x="403" y="1349"/>
                  <a:pt x="403" y="1349"/>
                </a:cubicBezTo>
                <a:lnTo>
                  <a:pt x="403" y="1239"/>
                </a:lnTo>
                <a:close/>
                <a:moveTo>
                  <a:pt x="574" y="1239"/>
                </a:moveTo>
                <a:cubicBezTo>
                  <a:pt x="558" y="1239"/>
                  <a:pt x="558" y="1239"/>
                  <a:pt x="558" y="1239"/>
                </a:cubicBezTo>
                <a:cubicBezTo>
                  <a:pt x="419" y="1239"/>
                  <a:pt x="419" y="1239"/>
                  <a:pt x="419" y="1239"/>
                </a:cubicBezTo>
                <a:cubicBezTo>
                  <a:pt x="419" y="1349"/>
                  <a:pt x="419" y="1349"/>
                  <a:pt x="419" y="1349"/>
                </a:cubicBezTo>
                <a:cubicBezTo>
                  <a:pt x="712" y="1349"/>
                  <a:pt x="712" y="1349"/>
                  <a:pt x="712" y="1349"/>
                </a:cubicBezTo>
                <a:cubicBezTo>
                  <a:pt x="712" y="1239"/>
                  <a:pt x="712" y="1239"/>
                  <a:pt x="712" y="1239"/>
                </a:cubicBezTo>
                <a:lnTo>
                  <a:pt x="574" y="1239"/>
                </a:lnTo>
                <a:close/>
                <a:moveTo>
                  <a:pt x="574" y="618"/>
                </a:moveTo>
                <a:cubicBezTo>
                  <a:pt x="574" y="757"/>
                  <a:pt x="574" y="757"/>
                  <a:pt x="574" y="757"/>
                </a:cubicBezTo>
                <a:cubicBezTo>
                  <a:pt x="712" y="757"/>
                  <a:pt x="712" y="757"/>
                  <a:pt x="712" y="757"/>
                </a:cubicBezTo>
                <a:cubicBezTo>
                  <a:pt x="712" y="618"/>
                  <a:pt x="712" y="618"/>
                  <a:pt x="712" y="618"/>
                </a:cubicBezTo>
                <a:lnTo>
                  <a:pt x="574" y="618"/>
                </a:lnTo>
                <a:close/>
                <a:moveTo>
                  <a:pt x="112" y="463"/>
                </a:moveTo>
                <a:cubicBezTo>
                  <a:pt x="112" y="757"/>
                  <a:pt x="112" y="757"/>
                  <a:pt x="112" y="757"/>
                </a:cubicBezTo>
                <a:cubicBezTo>
                  <a:pt x="248" y="757"/>
                  <a:pt x="248" y="757"/>
                  <a:pt x="248" y="757"/>
                </a:cubicBezTo>
                <a:cubicBezTo>
                  <a:pt x="264" y="757"/>
                  <a:pt x="264" y="757"/>
                  <a:pt x="264" y="757"/>
                </a:cubicBezTo>
                <a:cubicBezTo>
                  <a:pt x="403" y="757"/>
                  <a:pt x="403" y="757"/>
                  <a:pt x="403" y="757"/>
                </a:cubicBezTo>
                <a:cubicBezTo>
                  <a:pt x="403" y="618"/>
                  <a:pt x="403" y="618"/>
                  <a:pt x="403" y="618"/>
                </a:cubicBezTo>
                <a:cubicBezTo>
                  <a:pt x="403" y="602"/>
                  <a:pt x="403" y="602"/>
                  <a:pt x="403" y="602"/>
                </a:cubicBezTo>
                <a:cubicBezTo>
                  <a:pt x="403" y="463"/>
                  <a:pt x="403" y="463"/>
                  <a:pt x="403" y="463"/>
                </a:cubicBezTo>
                <a:cubicBezTo>
                  <a:pt x="264" y="463"/>
                  <a:pt x="264" y="463"/>
                  <a:pt x="264" y="463"/>
                </a:cubicBezTo>
                <a:cubicBezTo>
                  <a:pt x="248" y="463"/>
                  <a:pt x="248" y="463"/>
                  <a:pt x="248" y="463"/>
                </a:cubicBezTo>
                <a:lnTo>
                  <a:pt x="112" y="463"/>
                </a:lnTo>
                <a:close/>
                <a:moveTo>
                  <a:pt x="248" y="447"/>
                </a:moveTo>
                <a:cubicBezTo>
                  <a:pt x="248" y="311"/>
                  <a:pt x="248" y="311"/>
                  <a:pt x="248" y="311"/>
                </a:cubicBezTo>
                <a:cubicBezTo>
                  <a:pt x="112" y="311"/>
                  <a:pt x="112" y="311"/>
                  <a:pt x="112" y="311"/>
                </a:cubicBezTo>
                <a:cubicBezTo>
                  <a:pt x="112" y="447"/>
                  <a:pt x="112" y="447"/>
                  <a:pt x="112" y="447"/>
                </a:cubicBezTo>
                <a:lnTo>
                  <a:pt x="248" y="447"/>
                </a:lnTo>
                <a:close/>
                <a:moveTo>
                  <a:pt x="100" y="117"/>
                </a:moveTo>
                <a:cubicBezTo>
                  <a:pt x="107" y="117"/>
                  <a:pt x="112" y="112"/>
                  <a:pt x="112" y="105"/>
                </a:cubicBezTo>
                <a:cubicBezTo>
                  <a:pt x="112" y="98"/>
                  <a:pt x="107" y="93"/>
                  <a:pt x="100" y="93"/>
                </a:cubicBezTo>
                <a:cubicBezTo>
                  <a:pt x="93" y="93"/>
                  <a:pt x="88" y="98"/>
                  <a:pt x="88" y="105"/>
                </a:cubicBezTo>
                <a:cubicBezTo>
                  <a:pt x="88" y="112"/>
                  <a:pt x="93" y="117"/>
                  <a:pt x="100" y="117"/>
                </a:cubicBezTo>
                <a:close/>
                <a:moveTo>
                  <a:pt x="669" y="1441"/>
                </a:moveTo>
                <a:cubicBezTo>
                  <a:pt x="665" y="1441"/>
                  <a:pt x="662" y="1444"/>
                  <a:pt x="662" y="1447"/>
                </a:cubicBezTo>
                <a:cubicBezTo>
                  <a:pt x="662" y="1451"/>
                  <a:pt x="665" y="1454"/>
                  <a:pt x="669" y="1454"/>
                </a:cubicBezTo>
                <a:cubicBezTo>
                  <a:pt x="672" y="1454"/>
                  <a:pt x="675" y="1451"/>
                  <a:pt x="675" y="1447"/>
                </a:cubicBezTo>
                <a:cubicBezTo>
                  <a:pt x="675" y="1444"/>
                  <a:pt x="672" y="1441"/>
                  <a:pt x="669" y="1441"/>
                </a:cubicBezTo>
                <a:close/>
                <a:moveTo>
                  <a:pt x="764" y="33"/>
                </a:moveTo>
                <a:cubicBezTo>
                  <a:pt x="58" y="33"/>
                  <a:pt x="58" y="33"/>
                  <a:pt x="58" y="33"/>
                </a:cubicBezTo>
                <a:cubicBezTo>
                  <a:pt x="45" y="33"/>
                  <a:pt x="34" y="44"/>
                  <a:pt x="34" y="57"/>
                </a:cubicBezTo>
                <a:cubicBezTo>
                  <a:pt x="34" y="1518"/>
                  <a:pt x="34" y="1518"/>
                  <a:pt x="34" y="1518"/>
                </a:cubicBezTo>
                <a:cubicBezTo>
                  <a:pt x="34" y="1531"/>
                  <a:pt x="45" y="1542"/>
                  <a:pt x="58" y="1542"/>
                </a:cubicBezTo>
                <a:cubicBezTo>
                  <a:pt x="764" y="1542"/>
                  <a:pt x="764" y="1542"/>
                  <a:pt x="764" y="1542"/>
                </a:cubicBezTo>
                <a:cubicBezTo>
                  <a:pt x="777" y="1542"/>
                  <a:pt x="788" y="1531"/>
                  <a:pt x="788" y="1518"/>
                </a:cubicBezTo>
                <a:cubicBezTo>
                  <a:pt x="788" y="57"/>
                  <a:pt x="788" y="57"/>
                  <a:pt x="788" y="57"/>
                </a:cubicBezTo>
                <a:cubicBezTo>
                  <a:pt x="788" y="44"/>
                  <a:pt x="777" y="33"/>
                  <a:pt x="764" y="33"/>
                </a:cubicBezTo>
                <a:close/>
                <a:moveTo>
                  <a:pt x="242" y="91"/>
                </a:moveTo>
                <a:cubicBezTo>
                  <a:pt x="572" y="91"/>
                  <a:pt x="572" y="91"/>
                  <a:pt x="572" y="91"/>
                </a:cubicBezTo>
                <a:cubicBezTo>
                  <a:pt x="580" y="91"/>
                  <a:pt x="586" y="97"/>
                  <a:pt x="586" y="105"/>
                </a:cubicBezTo>
                <a:cubicBezTo>
                  <a:pt x="586" y="113"/>
                  <a:pt x="580" y="119"/>
                  <a:pt x="572" y="119"/>
                </a:cubicBezTo>
                <a:cubicBezTo>
                  <a:pt x="242" y="119"/>
                  <a:pt x="242" y="119"/>
                  <a:pt x="242" y="119"/>
                </a:cubicBezTo>
                <a:cubicBezTo>
                  <a:pt x="234" y="119"/>
                  <a:pt x="228" y="113"/>
                  <a:pt x="228" y="105"/>
                </a:cubicBezTo>
                <a:cubicBezTo>
                  <a:pt x="228" y="97"/>
                  <a:pt x="234" y="91"/>
                  <a:pt x="242" y="91"/>
                </a:cubicBezTo>
                <a:close/>
                <a:moveTo>
                  <a:pt x="100" y="77"/>
                </a:moveTo>
                <a:cubicBezTo>
                  <a:pt x="115" y="77"/>
                  <a:pt x="128" y="90"/>
                  <a:pt x="128" y="105"/>
                </a:cubicBezTo>
                <a:cubicBezTo>
                  <a:pt x="128" y="120"/>
                  <a:pt x="115" y="133"/>
                  <a:pt x="100" y="133"/>
                </a:cubicBezTo>
                <a:cubicBezTo>
                  <a:pt x="85" y="133"/>
                  <a:pt x="72" y="120"/>
                  <a:pt x="72" y="105"/>
                </a:cubicBezTo>
                <a:cubicBezTo>
                  <a:pt x="72" y="90"/>
                  <a:pt x="85" y="77"/>
                  <a:pt x="100" y="77"/>
                </a:cubicBezTo>
                <a:close/>
                <a:moveTo>
                  <a:pt x="172" y="1455"/>
                </a:moveTo>
                <a:cubicBezTo>
                  <a:pt x="152" y="1455"/>
                  <a:pt x="152" y="1455"/>
                  <a:pt x="152" y="1455"/>
                </a:cubicBezTo>
                <a:cubicBezTo>
                  <a:pt x="158" y="1461"/>
                  <a:pt x="158" y="1461"/>
                  <a:pt x="158" y="1461"/>
                </a:cubicBezTo>
                <a:cubicBezTo>
                  <a:pt x="160" y="1462"/>
                  <a:pt x="160" y="1465"/>
                  <a:pt x="158" y="1466"/>
                </a:cubicBezTo>
                <a:cubicBezTo>
                  <a:pt x="157" y="1467"/>
                  <a:pt x="156" y="1467"/>
                  <a:pt x="155" y="1467"/>
                </a:cubicBezTo>
                <a:cubicBezTo>
                  <a:pt x="154" y="1467"/>
                  <a:pt x="153" y="1467"/>
                  <a:pt x="153" y="1466"/>
                </a:cubicBezTo>
                <a:cubicBezTo>
                  <a:pt x="140" y="1454"/>
                  <a:pt x="140" y="1454"/>
                  <a:pt x="140" y="1454"/>
                </a:cubicBezTo>
                <a:cubicBezTo>
                  <a:pt x="139" y="1453"/>
                  <a:pt x="139" y="1453"/>
                  <a:pt x="139" y="1452"/>
                </a:cubicBezTo>
                <a:cubicBezTo>
                  <a:pt x="139" y="1451"/>
                  <a:pt x="139" y="1450"/>
                  <a:pt x="139" y="1449"/>
                </a:cubicBezTo>
                <a:cubicBezTo>
                  <a:pt x="139" y="1449"/>
                  <a:pt x="139" y="1448"/>
                  <a:pt x="140" y="1448"/>
                </a:cubicBezTo>
                <a:cubicBezTo>
                  <a:pt x="153" y="1435"/>
                  <a:pt x="153" y="1435"/>
                  <a:pt x="153" y="1435"/>
                </a:cubicBezTo>
                <a:cubicBezTo>
                  <a:pt x="154" y="1434"/>
                  <a:pt x="157" y="1434"/>
                  <a:pt x="158" y="1435"/>
                </a:cubicBezTo>
                <a:cubicBezTo>
                  <a:pt x="160" y="1437"/>
                  <a:pt x="160" y="1439"/>
                  <a:pt x="158" y="1441"/>
                </a:cubicBezTo>
                <a:cubicBezTo>
                  <a:pt x="152" y="1447"/>
                  <a:pt x="152" y="1447"/>
                  <a:pt x="152" y="1447"/>
                </a:cubicBezTo>
                <a:cubicBezTo>
                  <a:pt x="172" y="1447"/>
                  <a:pt x="172" y="1447"/>
                  <a:pt x="172" y="1447"/>
                </a:cubicBezTo>
                <a:cubicBezTo>
                  <a:pt x="174" y="1447"/>
                  <a:pt x="176" y="1448"/>
                  <a:pt x="176" y="1451"/>
                </a:cubicBezTo>
                <a:cubicBezTo>
                  <a:pt x="176" y="1453"/>
                  <a:pt x="174" y="1455"/>
                  <a:pt x="172" y="1455"/>
                </a:cubicBezTo>
                <a:close/>
                <a:moveTo>
                  <a:pt x="410" y="1467"/>
                </a:moveTo>
                <a:cubicBezTo>
                  <a:pt x="391" y="1464"/>
                  <a:pt x="391" y="1464"/>
                  <a:pt x="391" y="1464"/>
                </a:cubicBezTo>
                <a:cubicBezTo>
                  <a:pt x="391" y="1452"/>
                  <a:pt x="391" y="1452"/>
                  <a:pt x="391" y="1452"/>
                </a:cubicBezTo>
                <a:cubicBezTo>
                  <a:pt x="410" y="1452"/>
                  <a:pt x="410" y="1452"/>
                  <a:pt x="410" y="1452"/>
                </a:cubicBezTo>
                <a:lnTo>
                  <a:pt x="410" y="1467"/>
                </a:lnTo>
                <a:close/>
                <a:moveTo>
                  <a:pt x="410" y="1450"/>
                </a:moveTo>
                <a:cubicBezTo>
                  <a:pt x="391" y="1450"/>
                  <a:pt x="391" y="1450"/>
                  <a:pt x="391" y="1450"/>
                </a:cubicBezTo>
                <a:cubicBezTo>
                  <a:pt x="391" y="1434"/>
                  <a:pt x="391" y="1434"/>
                  <a:pt x="391" y="1434"/>
                </a:cubicBezTo>
                <a:cubicBezTo>
                  <a:pt x="410" y="1432"/>
                  <a:pt x="410" y="1432"/>
                  <a:pt x="410" y="1432"/>
                </a:cubicBezTo>
                <a:lnTo>
                  <a:pt x="410" y="1450"/>
                </a:lnTo>
                <a:close/>
                <a:moveTo>
                  <a:pt x="434" y="1472"/>
                </a:moveTo>
                <a:cubicBezTo>
                  <a:pt x="412" y="1468"/>
                  <a:pt x="412" y="1468"/>
                  <a:pt x="412" y="1468"/>
                </a:cubicBezTo>
                <a:cubicBezTo>
                  <a:pt x="412" y="1452"/>
                  <a:pt x="412" y="1452"/>
                  <a:pt x="412" y="1452"/>
                </a:cubicBezTo>
                <a:cubicBezTo>
                  <a:pt x="434" y="1452"/>
                  <a:pt x="434" y="1452"/>
                  <a:pt x="434" y="1452"/>
                </a:cubicBezTo>
                <a:lnTo>
                  <a:pt x="434" y="1472"/>
                </a:lnTo>
                <a:close/>
                <a:moveTo>
                  <a:pt x="434" y="1450"/>
                </a:moveTo>
                <a:cubicBezTo>
                  <a:pt x="412" y="1450"/>
                  <a:pt x="412" y="1450"/>
                  <a:pt x="412" y="1450"/>
                </a:cubicBezTo>
                <a:cubicBezTo>
                  <a:pt x="412" y="1431"/>
                  <a:pt x="412" y="1431"/>
                  <a:pt x="412" y="1431"/>
                </a:cubicBezTo>
                <a:cubicBezTo>
                  <a:pt x="434" y="1429"/>
                  <a:pt x="434" y="1429"/>
                  <a:pt x="434" y="1429"/>
                </a:cubicBezTo>
                <a:lnTo>
                  <a:pt x="434" y="1450"/>
                </a:lnTo>
                <a:close/>
                <a:moveTo>
                  <a:pt x="669" y="1462"/>
                </a:moveTo>
                <a:cubicBezTo>
                  <a:pt x="666" y="1462"/>
                  <a:pt x="664" y="1461"/>
                  <a:pt x="662" y="1460"/>
                </a:cubicBezTo>
                <a:cubicBezTo>
                  <a:pt x="655" y="1467"/>
                  <a:pt x="655" y="1467"/>
                  <a:pt x="655" y="1467"/>
                </a:cubicBezTo>
                <a:cubicBezTo>
                  <a:pt x="654" y="1468"/>
                  <a:pt x="653" y="1469"/>
                  <a:pt x="652" y="1469"/>
                </a:cubicBezTo>
                <a:cubicBezTo>
                  <a:pt x="651" y="1469"/>
                  <a:pt x="650" y="1468"/>
                  <a:pt x="649" y="1467"/>
                </a:cubicBezTo>
                <a:cubicBezTo>
                  <a:pt x="648" y="1466"/>
                  <a:pt x="648" y="1463"/>
                  <a:pt x="649" y="1462"/>
                </a:cubicBezTo>
                <a:cubicBezTo>
                  <a:pt x="656" y="1455"/>
                  <a:pt x="656" y="1455"/>
                  <a:pt x="656" y="1455"/>
                </a:cubicBezTo>
                <a:cubicBezTo>
                  <a:pt x="655" y="1453"/>
                  <a:pt x="654" y="1450"/>
                  <a:pt x="654" y="1447"/>
                </a:cubicBezTo>
                <a:cubicBezTo>
                  <a:pt x="654" y="1439"/>
                  <a:pt x="661" y="1433"/>
                  <a:pt x="669" y="1433"/>
                </a:cubicBezTo>
                <a:cubicBezTo>
                  <a:pt x="677" y="1433"/>
                  <a:pt x="683" y="1439"/>
                  <a:pt x="683" y="1447"/>
                </a:cubicBezTo>
                <a:cubicBezTo>
                  <a:pt x="683" y="1455"/>
                  <a:pt x="677" y="1462"/>
                  <a:pt x="669" y="1462"/>
                </a:cubicBezTo>
                <a:close/>
                <a:moveTo>
                  <a:pt x="744" y="1352"/>
                </a:moveTo>
                <a:cubicBezTo>
                  <a:pt x="78" y="1352"/>
                  <a:pt x="78" y="1352"/>
                  <a:pt x="78" y="1352"/>
                </a:cubicBezTo>
                <a:cubicBezTo>
                  <a:pt x="78" y="199"/>
                  <a:pt x="78" y="199"/>
                  <a:pt x="78" y="199"/>
                </a:cubicBezTo>
                <a:cubicBezTo>
                  <a:pt x="744" y="199"/>
                  <a:pt x="744" y="199"/>
                  <a:pt x="744" y="199"/>
                </a:cubicBezTo>
                <a:lnTo>
                  <a:pt x="744" y="1352"/>
                </a:lnTo>
                <a:close/>
                <a:moveTo>
                  <a:pt x="419" y="1223"/>
                </a:moveTo>
                <a:cubicBezTo>
                  <a:pt x="557" y="1223"/>
                  <a:pt x="557" y="1223"/>
                  <a:pt x="557" y="1223"/>
                </a:cubicBezTo>
                <a:cubicBezTo>
                  <a:pt x="557" y="1084"/>
                  <a:pt x="557" y="1084"/>
                  <a:pt x="557" y="1084"/>
                </a:cubicBezTo>
                <a:cubicBezTo>
                  <a:pt x="419" y="1084"/>
                  <a:pt x="419" y="1084"/>
                  <a:pt x="419" y="1084"/>
                </a:cubicBezTo>
                <a:lnTo>
                  <a:pt x="419" y="1223"/>
                </a:lnTo>
                <a:close/>
                <a:moveTo>
                  <a:pt x="419" y="463"/>
                </a:moveTo>
                <a:cubicBezTo>
                  <a:pt x="419" y="602"/>
                  <a:pt x="419" y="602"/>
                  <a:pt x="419" y="602"/>
                </a:cubicBezTo>
                <a:cubicBezTo>
                  <a:pt x="557" y="602"/>
                  <a:pt x="557" y="602"/>
                  <a:pt x="557" y="602"/>
                </a:cubicBezTo>
                <a:cubicBezTo>
                  <a:pt x="557" y="463"/>
                  <a:pt x="557" y="463"/>
                  <a:pt x="557" y="463"/>
                </a:cubicBezTo>
                <a:lnTo>
                  <a:pt x="419" y="463"/>
                </a:lnTo>
                <a:close/>
                <a:moveTo>
                  <a:pt x="419" y="618"/>
                </a:moveTo>
                <a:cubicBezTo>
                  <a:pt x="419" y="757"/>
                  <a:pt x="419" y="757"/>
                  <a:pt x="419" y="757"/>
                </a:cubicBezTo>
                <a:cubicBezTo>
                  <a:pt x="557" y="757"/>
                  <a:pt x="557" y="757"/>
                  <a:pt x="557" y="757"/>
                </a:cubicBezTo>
                <a:cubicBezTo>
                  <a:pt x="557" y="618"/>
                  <a:pt x="557" y="618"/>
                  <a:pt x="557" y="618"/>
                </a:cubicBezTo>
                <a:lnTo>
                  <a:pt x="419" y="618"/>
                </a:ln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32563">
              <a:lnSpc>
                <a:spcPct val="90000"/>
              </a:lnSpc>
            </a:pPr>
            <a:endParaRPr lang="en-US" dirty="0">
              <a:solidFill>
                <a:srgbClr val="505050"/>
              </a:solidFill>
            </a:endParaRPr>
          </a:p>
        </p:txBody>
      </p:sp>
      <p:sp>
        <p:nvSpPr>
          <p:cNvPr id="32" name="Freeform 5"/>
          <p:cNvSpPr>
            <a:spLocks noChangeAspect="1" noEditPoints="1"/>
          </p:cNvSpPr>
          <p:nvPr/>
        </p:nvSpPr>
        <p:spPr bwMode="auto">
          <a:xfrm>
            <a:off x="9799239" y="1951397"/>
            <a:ext cx="600972" cy="447826"/>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32563">
              <a:lnSpc>
                <a:spcPct val="90000"/>
              </a:lnSpc>
            </a:pPr>
            <a:endParaRPr lang="en-US" dirty="0">
              <a:solidFill>
                <a:srgbClr val="505050"/>
              </a:solidFill>
            </a:endParaRPr>
          </a:p>
        </p:txBody>
      </p:sp>
      <p:grpSp>
        <p:nvGrpSpPr>
          <p:cNvPr id="33" name="Group 32"/>
          <p:cNvGrpSpPr/>
          <p:nvPr/>
        </p:nvGrpSpPr>
        <p:grpSpPr>
          <a:xfrm>
            <a:off x="6430741" y="1608225"/>
            <a:ext cx="1534017" cy="924226"/>
            <a:chOff x="6293519" y="1918846"/>
            <a:chExt cx="1534235" cy="924357"/>
          </a:xfrm>
          <a:solidFill>
            <a:schemeClr val="bg1"/>
          </a:solidFill>
        </p:grpSpPr>
        <p:sp>
          <p:nvSpPr>
            <p:cNvPr id="34" name="Freeform 5"/>
            <p:cNvSpPr>
              <a:spLocks noChangeAspect="1" noEditPoints="1"/>
            </p:cNvSpPr>
            <p:nvPr/>
          </p:nvSpPr>
          <p:spPr bwMode="auto">
            <a:xfrm>
              <a:off x="6293519" y="2400273"/>
              <a:ext cx="692760" cy="442930"/>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grpFill/>
            <a:ln>
              <a:noFill/>
            </a:ln>
            <a:extLst/>
          </p:spPr>
          <p:txBody>
            <a:bodyPr vert="horz" wrap="square" lIns="91427" tIns="45713" rIns="91427" bIns="45713" numCol="1" anchor="t" anchorCtr="0" compatLnSpc="1">
              <a:prstTxWarp prst="textNoShape">
                <a:avLst/>
              </a:prstTxWarp>
            </a:bodyPr>
            <a:lstStyle/>
            <a:p>
              <a:pPr defTabSz="932563">
                <a:lnSpc>
                  <a:spcPct val="90000"/>
                </a:lnSpc>
              </a:pPr>
              <a:endParaRPr lang="en-US" dirty="0">
                <a:solidFill>
                  <a:srgbClr val="505050"/>
                </a:solidFill>
              </a:endParaRPr>
            </a:p>
          </p:txBody>
        </p:sp>
        <p:sp>
          <p:nvSpPr>
            <p:cNvPr id="35" name="Freeform 27"/>
            <p:cNvSpPr>
              <a:spLocks noChangeAspect="1" noEditPoints="1"/>
            </p:cNvSpPr>
            <p:nvPr/>
          </p:nvSpPr>
          <p:spPr bwMode="black">
            <a:xfrm>
              <a:off x="7137798" y="1918846"/>
              <a:ext cx="689956" cy="44445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grpFill/>
            <a:extLst/>
          </p:spPr>
          <p:txBody>
            <a:bodyPr vert="horz" wrap="square" lIns="91427" tIns="45713" rIns="91427" bIns="45713" numCol="1" anchor="t" anchorCtr="0" compatLnSpc="1">
              <a:prstTxWarp prst="textNoShape">
                <a:avLst/>
              </a:prstTxWarp>
            </a:bodyPr>
            <a:lstStyle/>
            <a:p>
              <a:pPr defTabSz="932563">
                <a:lnSpc>
                  <a:spcPct val="90000"/>
                </a:lnSpc>
              </a:pPr>
              <a:endParaRPr lang="en-US" dirty="0">
                <a:solidFill>
                  <a:srgbClr val="505050"/>
                </a:solidFill>
              </a:endParaRPr>
            </a:p>
          </p:txBody>
        </p:sp>
      </p:grpSp>
      <p:sp>
        <p:nvSpPr>
          <p:cNvPr id="36" name="Arc 35"/>
          <p:cNvSpPr/>
          <p:nvPr/>
        </p:nvSpPr>
        <p:spPr>
          <a:xfrm rot="9876240">
            <a:off x="6582057" y="1663381"/>
            <a:ext cx="716698" cy="448729"/>
          </a:xfrm>
          <a:prstGeom prst="arc">
            <a:avLst>
              <a:gd name="adj1" fmla="val 21436060"/>
              <a:gd name="adj2" fmla="val 9297984"/>
            </a:avLst>
          </a:prstGeom>
          <a:ln w="317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lnSpc>
                <a:spcPct val="90000"/>
              </a:lnSpc>
            </a:pPr>
            <a:endParaRPr lang="en-US" dirty="0">
              <a:solidFill>
                <a:srgbClr val="505050"/>
              </a:solidFill>
            </a:endParaRPr>
          </a:p>
        </p:txBody>
      </p:sp>
      <p:pic>
        <p:nvPicPr>
          <p:cNvPr id="37" name="Picture 14"/>
          <p:cNvPicPr>
            <a:picLocks noChangeAspect="1" noChangeArrowheads="1"/>
          </p:cNvPicPr>
          <p:nvPr/>
        </p:nvPicPr>
        <p:blipFill>
          <a:blip r:embed="rId3" cstate="print">
            <a:grayscl/>
            <a:lum bright="-38000"/>
            <a:extLst>
              <a:ext uri="{28A0092B-C50C-407E-A947-70E740481C1C}">
                <a14:useLocalDpi xmlns:a14="http://schemas.microsoft.com/office/drawing/2010/main" val="0"/>
              </a:ext>
            </a:extLst>
          </a:blip>
          <a:srcRect/>
          <a:stretch>
            <a:fillRect/>
          </a:stretch>
        </p:blipFill>
        <p:spPr bwMode="auto">
          <a:xfrm>
            <a:off x="5702973" y="5165518"/>
            <a:ext cx="752678" cy="880532"/>
          </a:xfrm>
          <a:prstGeom prst="rect">
            <a:avLst/>
          </a:prstGeom>
          <a:noFill/>
          <a:ln>
            <a:noFill/>
          </a:ln>
          <a:effectLst/>
          <a:extLst/>
        </p:spPr>
      </p:pic>
      <p:sp>
        <p:nvSpPr>
          <p:cNvPr id="38" name="TextBox 37"/>
          <p:cNvSpPr txBox="1"/>
          <p:nvPr/>
        </p:nvSpPr>
        <p:spPr>
          <a:xfrm>
            <a:off x="4326063" y="5133836"/>
            <a:ext cx="1661889" cy="916822"/>
          </a:xfrm>
          <a:prstGeom prst="rect">
            <a:avLst/>
          </a:prstGeom>
          <a:noFill/>
        </p:spPr>
        <p:txBody>
          <a:bodyPr wrap="square" lIns="182854" tIns="146283" rIns="182854" bIns="146283" rtlCol="0">
            <a:spAutoFit/>
          </a:bodyPr>
          <a:lstStyle/>
          <a:p>
            <a:pPr defTabSz="932563">
              <a:lnSpc>
                <a:spcPct val="90000"/>
              </a:lnSpc>
              <a:spcAft>
                <a:spcPts val="600"/>
              </a:spcAft>
            </a:pPr>
            <a:r>
              <a:rPr lang="en-US" sz="4399" dirty="0">
                <a:gradFill>
                  <a:gsLst>
                    <a:gs pos="4908">
                      <a:srgbClr val="505050"/>
                    </a:gs>
                    <a:gs pos="16000">
                      <a:srgbClr val="505050"/>
                    </a:gs>
                  </a:gsLst>
                  <a:lin ang="5400000" scaled="0"/>
                </a:gradFill>
              </a:rPr>
              <a:t>iOS</a:t>
            </a:r>
          </a:p>
        </p:txBody>
      </p:sp>
      <p:sp>
        <p:nvSpPr>
          <p:cNvPr id="39" name="Freeform 38"/>
          <p:cNvSpPr>
            <a:spLocks noEditPoints="1"/>
          </p:cNvSpPr>
          <p:nvPr/>
        </p:nvSpPr>
        <p:spPr bwMode="auto">
          <a:xfrm>
            <a:off x="6743765" y="5220277"/>
            <a:ext cx="759274" cy="771009"/>
          </a:xfrm>
          <a:custGeom>
            <a:avLst/>
            <a:gdLst>
              <a:gd name="T0" fmla="*/ 288 w 647"/>
              <a:gd name="T1" fmla="*/ 314 h 657"/>
              <a:gd name="T2" fmla="*/ 288 w 647"/>
              <a:gd name="T3" fmla="*/ 52 h 657"/>
              <a:gd name="T4" fmla="*/ 647 w 647"/>
              <a:gd name="T5" fmla="*/ 0 h 657"/>
              <a:gd name="T6" fmla="*/ 647 w 647"/>
              <a:gd name="T7" fmla="*/ 314 h 657"/>
              <a:gd name="T8" fmla="*/ 288 w 647"/>
              <a:gd name="T9" fmla="*/ 314 h 657"/>
              <a:gd name="T10" fmla="*/ 262 w 647"/>
              <a:gd name="T11" fmla="*/ 57 h 657"/>
              <a:gd name="T12" fmla="*/ 0 w 647"/>
              <a:gd name="T13" fmla="*/ 95 h 657"/>
              <a:gd name="T14" fmla="*/ 0 w 647"/>
              <a:gd name="T15" fmla="*/ 314 h 657"/>
              <a:gd name="T16" fmla="*/ 262 w 647"/>
              <a:gd name="T17" fmla="*/ 314 h 657"/>
              <a:gd name="T18" fmla="*/ 262 w 647"/>
              <a:gd name="T19" fmla="*/ 57 h 657"/>
              <a:gd name="T20" fmla="*/ 0 w 647"/>
              <a:gd name="T21" fmla="*/ 338 h 657"/>
              <a:gd name="T22" fmla="*/ 0 w 647"/>
              <a:gd name="T23" fmla="*/ 560 h 657"/>
              <a:gd name="T24" fmla="*/ 262 w 647"/>
              <a:gd name="T25" fmla="*/ 600 h 657"/>
              <a:gd name="T26" fmla="*/ 262 w 647"/>
              <a:gd name="T27" fmla="*/ 338 h 657"/>
              <a:gd name="T28" fmla="*/ 0 w 647"/>
              <a:gd name="T29" fmla="*/ 338 h 657"/>
              <a:gd name="T30" fmla="*/ 288 w 647"/>
              <a:gd name="T31" fmla="*/ 602 h 657"/>
              <a:gd name="T32" fmla="*/ 647 w 647"/>
              <a:gd name="T33" fmla="*/ 657 h 657"/>
              <a:gd name="T34" fmla="*/ 647 w 647"/>
              <a:gd name="T35" fmla="*/ 338 h 657"/>
              <a:gd name="T36" fmla="*/ 288 w 647"/>
              <a:gd name="T37" fmla="*/ 338 h 657"/>
              <a:gd name="T38" fmla="*/ 288 w 647"/>
              <a:gd name="T39" fmla="*/ 602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7" h="657">
                <a:moveTo>
                  <a:pt x="288" y="314"/>
                </a:moveTo>
                <a:lnTo>
                  <a:pt x="288" y="52"/>
                </a:lnTo>
                <a:lnTo>
                  <a:pt x="647" y="0"/>
                </a:lnTo>
                <a:lnTo>
                  <a:pt x="647" y="314"/>
                </a:lnTo>
                <a:lnTo>
                  <a:pt x="288" y="314"/>
                </a:lnTo>
                <a:close/>
                <a:moveTo>
                  <a:pt x="262" y="57"/>
                </a:moveTo>
                <a:lnTo>
                  <a:pt x="0" y="95"/>
                </a:lnTo>
                <a:lnTo>
                  <a:pt x="0" y="314"/>
                </a:lnTo>
                <a:lnTo>
                  <a:pt x="262" y="314"/>
                </a:lnTo>
                <a:lnTo>
                  <a:pt x="262" y="57"/>
                </a:lnTo>
                <a:close/>
                <a:moveTo>
                  <a:pt x="0" y="338"/>
                </a:moveTo>
                <a:lnTo>
                  <a:pt x="0" y="560"/>
                </a:lnTo>
                <a:lnTo>
                  <a:pt x="262" y="600"/>
                </a:lnTo>
                <a:lnTo>
                  <a:pt x="262" y="338"/>
                </a:lnTo>
                <a:lnTo>
                  <a:pt x="0" y="338"/>
                </a:lnTo>
                <a:close/>
                <a:moveTo>
                  <a:pt x="288" y="602"/>
                </a:moveTo>
                <a:lnTo>
                  <a:pt x="647" y="657"/>
                </a:lnTo>
                <a:lnTo>
                  <a:pt x="647" y="338"/>
                </a:lnTo>
                <a:lnTo>
                  <a:pt x="288" y="338"/>
                </a:lnTo>
                <a:lnTo>
                  <a:pt x="288" y="602"/>
                </a:lnTo>
                <a:close/>
              </a:path>
            </a:pathLst>
          </a:custGeom>
          <a:solidFill>
            <a:schemeClr val="tx1">
              <a:lumMod val="75000"/>
              <a:lumOff val="25000"/>
            </a:schemeClr>
          </a:solidFill>
          <a:ln>
            <a:noFill/>
          </a:ln>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endParaRPr>
          </a:p>
        </p:txBody>
      </p:sp>
      <p:sp>
        <p:nvSpPr>
          <p:cNvPr id="40" name="Rectangle 39"/>
          <p:cNvSpPr/>
          <p:nvPr/>
        </p:nvSpPr>
        <p:spPr>
          <a:xfrm>
            <a:off x="4953383" y="6295061"/>
            <a:ext cx="2229435" cy="470856"/>
          </a:xfrm>
          <a:prstGeom prst="rect">
            <a:avLst/>
          </a:prstGeom>
          <a:noFill/>
        </p:spPr>
        <p:txBody>
          <a:bodyPr wrap="none">
            <a:spAutoFit/>
          </a:bodyPr>
          <a:lstStyle/>
          <a:p>
            <a:pPr defTabSz="932563"/>
            <a:r>
              <a:rPr lang="en-US" sz="2400" dirty="0">
                <a:gradFill>
                  <a:gsLst>
                    <a:gs pos="4908">
                      <a:srgbClr val="505050"/>
                    </a:gs>
                    <a:gs pos="16000">
                      <a:srgbClr val="505050"/>
                    </a:gs>
                  </a:gsLst>
                  <a:lin ang="5400000" scaled="0"/>
                </a:gradFill>
              </a:rPr>
              <a:t>dev.office.com</a:t>
            </a:r>
            <a:r>
              <a:rPr lang="en-US" dirty="0">
                <a:gradFill>
                  <a:gsLst>
                    <a:gs pos="4908">
                      <a:srgbClr val="505050"/>
                    </a:gs>
                    <a:gs pos="16000">
                      <a:srgbClr val="505050"/>
                    </a:gs>
                  </a:gsLst>
                  <a:lin ang="5400000" scaled="0"/>
                </a:gradFill>
              </a:rPr>
              <a:t> </a:t>
            </a:r>
          </a:p>
        </p:txBody>
      </p:sp>
      <p:sp>
        <p:nvSpPr>
          <p:cNvPr id="48" name="Rectangle 47"/>
          <p:cNvSpPr/>
          <p:nvPr/>
        </p:nvSpPr>
        <p:spPr bwMode="auto">
          <a:xfrm>
            <a:off x="3376252" y="4423111"/>
            <a:ext cx="1760165" cy="521134"/>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146283" rIns="182854" bIns="146283" numCol="1" rtlCol="0" anchor="t" anchorCtr="0" compatLnSpc="1">
            <a:prstTxWarp prst="textNoShape">
              <a:avLst/>
            </a:prstTxWarp>
          </a:bodyPr>
          <a:lstStyle/>
          <a:p>
            <a:pPr defTabSz="932563">
              <a:lnSpc>
                <a:spcPct val="90000"/>
              </a:lnSpc>
              <a:spcAft>
                <a:spcPts val="600"/>
              </a:spcAft>
            </a:pPr>
            <a:r>
              <a:rPr lang="en-US" dirty="0">
                <a:solidFill>
                  <a:schemeClr val="bg1"/>
                </a:solidFill>
                <a:cs typeface="Segoe UI Semilight" panose="020B0402040204020203" pitchFamily="34" charset="0"/>
              </a:rPr>
              <a:t>Groups</a:t>
            </a:r>
          </a:p>
        </p:txBody>
      </p:sp>
      <p:sp>
        <p:nvSpPr>
          <p:cNvPr id="51" name="Rectangle 50"/>
          <p:cNvSpPr/>
          <p:nvPr/>
        </p:nvSpPr>
        <p:spPr bwMode="auto">
          <a:xfrm>
            <a:off x="5236271" y="4425401"/>
            <a:ext cx="1760165" cy="521134"/>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146283" rIns="182854" bIns="146283" numCol="1" rtlCol="0" anchor="t" anchorCtr="0" compatLnSpc="1">
            <a:prstTxWarp prst="textNoShape">
              <a:avLst/>
            </a:prstTxWarp>
          </a:bodyPr>
          <a:lstStyle/>
          <a:p>
            <a:pPr defTabSz="932563">
              <a:lnSpc>
                <a:spcPct val="90000"/>
              </a:lnSpc>
              <a:spcAft>
                <a:spcPts val="600"/>
              </a:spcAft>
            </a:pPr>
            <a:r>
              <a:rPr lang="en-US" dirty="0">
                <a:solidFill>
                  <a:schemeClr val="bg1"/>
                </a:solidFill>
                <a:cs typeface="Segoe UI Semilight" panose="020B0402040204020203" pitchFamily="34" charset="0"/>
              </a:rPr>
              <a:t>Notebooks</a:t>
            </a:r>
          </a:p>
        </p:txBody>
      </p:sp>
      <p:sp>
        <p:nvSpPr>
          <p:cNvPr id="54" name="Rectangle 53"/>
          <p:cNvSpPr/>
          <p:nvPr/>
        </p:nvSpPr>
        <p:spPr bwMode="auto">
          <a:xfrm>
            <a:off x="7115976" y="4423111"/>
            <a:ext cx="1760165" cy="521134"/>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146283" rIns="182854" bIns="146283" numCol="1" rtlCol="0" anchor="t" anchorCtr="0" compatLnSpc="1">
            <a:prstTxWarp prst="textNoShape">
              <a:avLst/>
            </a:prstTxWarp>
          </a:bodyPr>
          <a:lstStyle/>
          <a:p>
            <a:pPr defTabSz="932563">
              <a:lnSpc>
                <a:spcPct val="90000"/>
              </a:lnSpc>
              <a:spcAft>
                <a:spcPts val="600"/>
              </a:spcAft>
            </a:pPr>
            <a:r>
              <a:rPr lang="en-US" dirty="0">
                <a:solidFill>
                  <a:schemeClr val="bg1"/>
                </a:solidFill>
                <a:cs typeface="Segoe UI Semilight" panose="020B0402040204020203" pitchFamily="34" charset="0"/>
              </a:rPr>
              <a:t>Videos</a:t>
            </a:r>
          </a:p>
        </p:txBody>
      </p:sp>
      <p:sp>
        <p:nvSpPr>
          <p:cNvPr id="60" name="Freeform 7"/>
          <p:cNvSpPr>
            <a:spLocks noChangeAspect="1" noEditPoints="1"/>
          </p:cNvSpPr>
          <p:nvPr/>
        </p:nvSpPr>
        <p:spPr bwMode="auto">
          <a:xfrm>
            <a:off x="6593354" y="4549552"/>
            <a:ext cx="270488" cy="284136"/>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bg1"/>
          </a:solidFill>
          <a:ln>
            <a:noFill/>
          </a:ln>
          <a:extLst/>
        </p:spPr>
        <p:txBody>
          <a:bodyPr vert="horz" wrap="square" lIns="93223" tIns="46611" rIns="93223" bIns="46611" numCol="1" anchor="t" anchorCtr="0" compatLnSpc="1">
            <a:prstTxWarp prst="textNoShape">
              <a:avLst/>
            </a:prstTxWarp>
          </a:bodyPr>
          <a:lstStyle/>
          <a:p>
            <a:pPr defTabSz="950835"/>
            <a:endParaRPr lang="en-US" sz="1835">
              <a:solidFill>
                <a:srgbClr val="FFFFFF"/>
              </a:solidFill>
            </a:endParaRPr>
          </a:p>
        </p:txBody>
      </p:sp>
      <p:sp>
        <p:nvSpPr>
          <p:cNvPr id="61" name="Freeform 5"/>
          <p:cNvSpPr>
            <a:spLocks noEditPoints="1"/>
          </p:cNvSpPr>
          <p:nvPr/>
        </p:nvSpPr>
        <p:spPr bwMode="auto">
          <a:xfrm>
            <a:off x="2930737" y="4526714"/>
            <a:ext cx="333206" cy="308160"/>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bg1"/>
          </a:solidFill>
          <a:ln>
            <a:noFill/>
          </a:ln>
        </p:spPr>
        <p:txBody>
          <a:bodyPr vert="horz" wrap="square" lIns="93223" tIns="46611" rIns="93223" bIns="46611" numCol="1" anchor="t" anchorCtr="0" compatLnSpc="1">
            <a:prstTxWarp prst="textNoShape">
              <a:avLst/>
            </a:prstTxWarp>
          </a:bodyPr>
          <a:lstStyle/>
          <a:p>
            <a:pPr defTabSz="950835"/>
            <a:endParaRPr lang="en-US" sz="2039">
              <a:solidFill>
                <a:srgbClr val="FFFFFF"/>
              </a:solidFill>
            </a:endParaRPr>
          </a:p>
        </p:txBody>
      </p:sp>
      <p:sp>
        <p:nvSpPr>
          <p:cNvPr id="62" name="Freeform 14"/>
          <p:cNvSpPr>
            <a:spLocks noEditPoints="1"/>
          </p:cNvSpPr>
          <p:nvPr/>
        </p:nvSpPr>
        <p:spPr bwMode="auto">
          <a:xfrm>
            <a:off x="8470150" y="4513181"/>
            <a:ext cx="278826" cy="327010"/>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bg1"/>
          </a:solidFill>
          <a:ln>
            <a:noFill/>
          </a:ln>
        </p:spPr>
        <p:txBody>
          <a:bodyPr vert="horz" wrap="square" lIns="93223" tIns="46611" rIns="93223" bIns="46611" numCol="1" anchor="t" anchorCtr="0" compatLnSpc="1">
            <a:prstTxWarp prst="textNoShape">
              <a:avLst/>
            </a:prstTxWarp>
          </a:bodyPr>
          <a:lstStyle/>
          <a:p>
            <a:pPr defTabSz="950835"/>
            <a:endParaRPr lang="en-US" sz="1835">
              <a:solidFill>
                <a:srgbClr val="FFFFFF"/>
              </a:solidFill>
            </a:endParaRPr>
          </a:p>
        </p:txBody>
      </p:sp>
      <p:sp>
        <p:nvSpPr>
          <p:cNvPr id="63" name="Freeform 5"/>
          <p:cNvSpPr>
            <a:spLocks noChangeAspect="1" noEditPoints="1"/>
          </p:cNvSpPr>
          <p:nvPr/>
        </p:nvSpPr>
        <p:spPr bwMode="auto">
          <a:xfrm>
            <a:off x="4716123" y="4574689"/>
            <a:ext cx="297778" cy="253178"/>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6630" rIns="0" bIns="46630" numCol="1" spcCol="0" rtlCol="0" fromWordArt="0" anchor="ctr" anchorCtr="0" forceAA="0" compatLnSpc="1">
            <a:prstTxWarp prst="textNoShape">
              <a:avLst/>
            </a:prstTxWarp>
            <a:noAutofit/>
          </a:bodyPr>
          <a:lstStyle/>
          <a:p>
            <a:pPr defTabSz="932563">
              <a:lnSpc>
                <a:spcPct val="90000"/>
              </a:lnSpc>
              <a:spcAft>
                <a:spcPts val="600"/>
              </a:spcAft>
            </a:pPr>
            <a:endParaRPr lang="en-US" sz="1399" b="1" dirty="0">
              <a:gradFill>
                <a:gsLst>
                  <a:gs pos="50427">
                    <a:srgbClr val="FFFFFF"/>
                  </a:gs>
                  <a:gs pos="30000">
                    <a:srgbClr val="FFFFFF"/>
                  </a:gs>
                </a:gsLst>
                <a:lin ang="5400000" scaled="0"/>
              </a:gradFill>
            </a:endParaRPr>
          </a:p>
        </p:txBody>
      </p:sp>
    </p:spTree>
    <p:extLst>
      <p:ext uri="{BB962C8B-B14F-4D97-AF65-F5344CB8AC3E}">
        <p14:creationId xmlns:p14="http://schemas.microsoft.com/office/powerpoint/2010/main" val="39471858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Graph Explorer</a:t>
            </a:r>
          </a:p>
          <a:p>
            <a:r>
              <a:rPr lang="en-US" dirty="0" smtClean="0"/>
              <a:t>https://graphexplorer2.azurewebsites.net</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22322623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Getting Started</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11430006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829165" y="2582872"/>
            <a:ext cx="8595266" cy="1828800"/>
          </a:xfrm>
        </p:spPr>
        <p:txBody>
          <a:bodyPr/>
          <a:lstStyle/>
          <a:p>
            <a:pPr algn="ctr"/>
            <a:r>
              <a:rPr lang="en-US" sz="4400" dirty="0" smtClean="0">
                <a:solidFill>
                  <a:schemeClr val="tx1"/>
                </a:solidFill>
              </a:rPr>
              <a:t>http://dev.office.com/getting-started</a:t>
            </a:r>
            <a:endParaRPr lang="en-US" sz="4400" dirty="0">
              <a:solidFill>
                <a:schemeClr val="tx1"/>
              </a:solidFill>
            </a:endParaRPr>
          </a:p>
        </p:txBody>
      </p:sp>
    </p:spTree>
    <p:extLst>
      <p:ext uri="{BB962C8B-B14F-4D97-AF65-F5344CB8AC3E}">
        <p14:creationId xmlns:p14="http://schemas.microsoft.com/office/powerpoint/2010/main" val="270441872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29895" y="1302726"/>
            <a:ext cx="6776685" cy="6080510"/>
          </a:xfrm>
          <a:prstGeom prst="rect">
            <a:avLst/>
          </a:prstGeom>
        </p:spPr>
      </p:pic>
      <p:sp>
        <p:nvSpPr>
          <p:cNvPr id="3" name="Title 2"/>
          <p:cNvSpPr>
            <a:spLocks noGrp="1"/>
          </p:cNvSpPr>
          <p:nvPr>
            <p:ph type="title"/>
          </p:nvPr>
        </p:nvSpPr>
        <p:spPr/>
        <p:txBody>
          <a:bodyPr/>
          <a:lstStyle/>
          <a:p>
            <a:r>
              <a:rPr lang="en-US" dirty="0" smtClean="0"/>
              <a:t>Register App from dev.office.com</a:t>
            </a:r>
            <a:endParaRPr lang="en-US" dirty="0"/>
          </a:p>
        </p:txBody>
      </p:sp>
    </p:spTree>
    <p:extLst>
      <p:ext uri="{BB962C8B-B14F-4D97-AF65-F5344CB8AC3E}">
        <p14:creationId xmlns:p14="http://schemas.microsoft.com/office/powerpoint/2010/main" val="375222656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180718172"/>
              </p:ext>
            </p:extLst>
          </p:nvPr>
        </p:nvGraphicFramePr>
        <p:xfrm>
          <a:off x="447754" y="1268177"/>
          <a:ext cx="11453125" cy="4411217"/>
        </p:xfrm>
        <a:graphic>
          <a:graphicData uri="http://schemas.openxmlformats.org/drawingml/2006/table">
            <a:tbl>
              <a:tblPr firstRow="1" bandRow="1">
                <a:tableStyleId>{5C22544A-7EE6-4342-B048-85BDC9FD1C3A}</a:tableStyleId>
              </a:tblPr>
              <a:tblGrid>
                <a:gridCol w="11453125">
                  <a:extLst>
                    <a:ext uri="{9D8B030D-6E8A-4147-A177-3AD203B41FA5}">
                      <a16:colId xmlns:a16="http://schemas.microsoft.com/office/drawing/2014/main" val="1253488153"/>
                    </a:ext>
                  </a:extLst>
                </a:gridCol>
              </a:tblGrid>
              <a:tr h="1068310">
                <a:tc>
                  <a:txBody>
                    <a:bodyPr/>
                    <a:lstStyle/>
                    <a:p>
                      <a:r>
                        <a:rPr lang="en-US" sz="2400" dirty="0" smtClean="0"/>
                        <a:t>Introduction</a:t>
                      </a:r>
                      <a:r>
                        <a:rPr lang="en-US" sz="2400" baseline="0" dirty="0" smtClean="0"/>
                        <a:t> to </a:t>
                      </a:r>
                      <a:r>
                        <a:rPr lang="en-US" sz="2400" dirty="0" smtClean="0"/>
                        <a:t>Office 365 Development</a:t>
                      </a:r>
                      <a:endParaRPr lang="en-US" sz="2400" dirty="0"/>
                    </a:p>
                  </a:txBody>
                  <a:tcPr marL="93260" marR="93260" marT="46630" marB="46630" anchor="ctr"/>
                </a:tc>
                <a:extLst>
                  <a:ext uri="{0D108BD9-81ED-4DB2-BD59-A6C34878D82A}">
                    <a16:rowId xmlns:a16="http://schemas.microsoft.com/office/drawing/2014/main" val="829859176"/>
                  </a:ext>
                </a:extLst>
              </a:tr>
              <a:tr h="0">
                <a:tc>
                  <a:txBody>
                    <a:bodyPr/>
                    <a:lstStyle/>
                    <a:p>
                      <a:r>
                        <a:rPr lang="en-US" sz="1800" b="0" dirty="0" smtClean="0"/>
                        <a:t>Module 1: Overview of Office</a:t>
                      </a:r>
                      <a:r>
                        <a:rPr lang="en-US" sz="1800" b="0" baseline="0" dirty="0" smtClean="0"/>
                        <a:t> 365 Development</a:t>
                      </a:r>
                    </a:p>
                  </a:txBody>
                  <a:tcPr marL="93260" marR="93260" marT="46630" marB="46630" anchor="ctr"/>
                </a:tc>
                <a:extLst>
                  <a:ext uri="{0D108BD9-81ED-4DB2-BD59-A6C34878D82A}">
                    <a16:rowId xmlns:a16="http://schemas.microsoft.com/office/drawing/2014/main" val="1946132611"/>
                  </a:ext>
                </a:extLst>
              </a:tr>
              <a:tr h="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Getting started with </a:t>
                      </a:r>
                      <a:r>
                        <a:rPr lang="en-US" sz="1800" b="0" baseline="0" dirty="0" smtClean="0"/>
                        <a:t>Office Add-ins</a:t>
                      </a:r>
                      <a:endParaRPr lang="en-US" sz="1800" b="0" dirty="0" smtClean="0"/>
                    </a:p>
                  </a:txBody>
                  <a:tcPr marL="93260" marR="93260" marT="46630" marB="46630" anchor="ctr"/>
                </a:tc>
                <a:extLst>
                  <a:ext uri="{0D108BD9-81ED-4DB2-BD59-A6C34878D82A}">
                    <a16:rowId xmlns:a16="http://schemas.microsoft.com/office/drawing/2014/main" val="3204002662"/>
                  </a:ext>
                </a:extLst>
              </a:tr>
              <a:tr h="395257">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3: Getting started</a:t>
                      </a:r>
                      <a:r>
                        <a:rPr lang="en-US" sz="1800" baseline="0" dirty="0" smtClean="0"/>
                        <a:t> with SharePoint </a:t>
                      </a:r>
                      <a:r>
                        <a:rPr lang="en-US" sz="1800" b="0" baseline="0" dirty="0" smtClean="0"/>
                        <a:t>Add-ins</a:t>
                      </a:r>
                      <a:endParaRPr lang="en-US" sz="1800" b="0" dirty="0" smtClean="0"/>
                    </a:p>
                  </a:txBody>
                  <a:tcPr marL="93260" marR="93260" marT="46630" marB="46630" anchor="ctr"/>
                </a:tc>
                <a:extLst>
                  <a:ext uri="{0D108BD9-81ED-4DB2-BD59-A6C34878D82A}">
                    <a16:rowId xmlns:a16="http://schemas.microsoft.com/office/drawing/2014/main" val="4266278162"/>
                  </a:ext>
                </a:extLst>
              </a:tr>
              <a:tr h="46785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4: Getting started with the </a:t>
                      </a:r>
                      <a:r>
                        <a:rPr lang="en-US" sz="1800" b="1" dirty="0" smtClean="0"/>
                        <a:t>Microsoft Graph API</a:t>
                      </a:r>
                      <a:endParaRPr lang="en-US" sz="1800" b="1" dirty="0" smtClean="0"/>
                    </a:p>
                  </a:txBody>
                  <a:tcPr marL="93260" marR="93260" marT="46630" marB="46630" anchor="ctr"/>
                </a:tc>
                <a:extLst>
                  <a:ext uri="{0D108BD9-81ED-4DB2-BD59-A6C34878D82A}">
                    <a16:rowId xmlns:a16="http://schemas.microsoft.com/office/drawing/2014/main" val="10004"/>
                  </a:ext>
                </a:extLst>
              </a:tr>
              <a:tr h="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Getting started with Mobile development with Office 365</a:t>
                      </a:r>
                      <a:endParaRPr lang="en-US" sz="1800" b="0" dirty="0" smtClean="0"/>
                    </a:p>
                  </a:txBody>
                  <a:tcPr marL="93260" marR="93260" marT="46630" marB="46630" anchor="ctr"/>
                </a:tc>
                <a:extLst>
                  <a:ext uri="{0D108BD9-81ED-4DB2-BD59-A6C34878D82A}">
                    <a16:rowId xmlns:a16="http://schemas.microsoft.com/office/drawing/2014/main" val="10005"/>
                  </a:ext>
                </a:extLst>
              </a:tr>
              <a:tr h="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Moving Full Trust Code to the Cloud Using </a:t>
                      </a:r>
                      <a:br>
                        <a:rPr lang="en-US" sz="1800" b="0" dirty="0" smtClean="0"/>
                      </a:br>
                      <a:r>
                        <a:rPr lang="en-US" sz="1800" b="0" dirty="0" smtClean="0"/>
                        <a:t>                 Repeatable Patterns and</a:t>
                      </a:r>
                      <a:r>
                        <a:rPr lang="en-US" sz="1800" b="0" baseline="0" dirty="0" smtClean="0"/>
                        <a:t> </a:t>
                      </a:r>
                      <a:r>
                        <a:rPr lang="en-US" sz="1800" b="0" dirty="0" smtClean="0"/>
                        <a:t>Best Practices</a:t>
                      </a:r>
                    </a:p>
                  </a:txBody>
                  <a:tcPr marL="93260" marR="93260" marT="46630" marB="46630" anchor="ctr"/>
                </a:tc>
                <a:extLst>
                  <a:ext uri="{0D108BD9-81ED-4DB2-BD59-A6C34878D82A}">
                    <a16:rowId xmlns:a16="http://schemas.microsoft.com/office/drawing/2014/main" val="10006"/>
                  </a:ext>
                </a:extLst>
              </a:tr>
              <a:tr h="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Setting up your Developer environment in Office 365</a:t>
                      </a:r>
                    </a:p>
                  </a:txBody>
                  <a:tcPr marL="93260" marR="93260" marT="46630" marB="46630" anchor="ctr"/>
                </a:tc>
                <a:extLst>
                  <a:ext uri="{0D108BD9-81ED-4DB2-BD59-A6C34878D82A}">
                    <a16:rowId xmlns:a16="http://schemas.microsoft.com/office/drawing/2014/main" val="10007"/>
                  </a:ext>
                </a:extLst>
              </a:tr>
              <a:tr h="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Setting up your on-premises environment for app development</a:t>
                      </a:r>
                    </a:p>
                  </a:txBody>
                  <a:tcPr marL="93260" marR="93260" marT="46630" marB="46630"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50790353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829165" y="2582872"/>
            <a:ext cx="8595266" cy="1828800"/>
          </a:xfrm>
        </p:spPr>
        <p:txBody>
          <a:bodyPr/>
          <a:lstStyle/>
          <a:p>
            <a:pPr algn="ctr"/>
            <a:r>
              <a:rPr lang="en-US" sz="4400" dirty="0" smtClean="0">
                <a:solidFill>
                  <a:schemeClr val="tx1"/>
                </a:solidFill>
              </a:rPr>
              <a:t>Azure Management Portal Access</a:t>
            </a:r>
            <a:endParaRPr lang="en-US" sz="4400" dirty="0">
              <a:solidFill>
                <a:schemeClr val="tx1"/>
              </a:solidFill>
            </a:endParaRPr>
          </a:p>
        </p:txBody>
      </p:sp>
    </p:spTree>
    <p:extLst>
      <p:ext uri="{BB962C8B-B14F-4D97-AF65-F5344CB8AC3E}">
        <p14:creationId xmlns:p14="http://schemas.microsoft.com/office/powerpoint/2010/main" val="54970890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94921" y="1390534"/>
            <a:ext cx="8046632" cy="5448054"/>
          </a:xfrm>
          <a:prstGeom prst="rect">
            <a:avLst/>
          </a:prstGeom>
        </p:spPr>
      </p:pic>
      <p:sp>
        <p:nvSpPr>
          <p:cNvPr id="3" name="Title 2"/>
          <p:cNvSpPr>
            <a:spLocks noGrp="1"/>
          </p:cNvSpPr>
          <p:nvPr>
            <p:ph type="title"/>
          </p:nvPr>
        </p:nvSpPr>
        <p:spPr/>
        <p:txBody>
          <a:bodyPr/>
          <a:lstStyle/>
          <a:p>
            <a:r>
              <a:rPr lang="en-US" dirty="0" smtClean="0"/>
              <a:t>Azure Management Portal (new tenant)</a:t>
            </a:r>
            <a:endParaRPr lang="en-US" dirty="0"/>
          </a:p>
        </p:txBody>
      </p:sp>
    </p:spTree>
    <p:extLst>
      <p:ext uri="{BB962C8B-B14F-4D97-AF65-F5344CB8AC3E}">
        <p14:creationId xmlns:p14="http://schemas.microsoft.com/office/powerpoint/2010/main" val="253151904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884904" y="1227161"/>
            <a:ext cx="6666667" cy="5561905"/>
          </a:xfrm>
          <a:prstGeom prst="rect">
            <a:avLst/>
          </a:prstGeom>
        </p:spPr>
      </p:pic>
      <p:sp>
        <p:nvSpPr>
          <p:cNvPr id="2" name="Title 1"/>
          <p:cNvSpPr>
            <a:spLocks noGrp="1"/>
          </p:cNvSpPr>
          <p:nvPr>
            <p:ph type="title"/>
          </p:nvPr>
        </p:nvSpPr>
        <p:spPr/>
        <p:txBody>
          <a:bodyPr/>
          <a:lstStyle/>
          <a:p>
            <a:r>
              <a:rPr lang="en-US" dirty="0" smtClean="0"/>
              <a:t>Azure trial </a:t>
            </a:r>
            <a:r>
              <a:rPr lang="en-US" dirty="0"/>
              <a:t>s</a:t>
            </a:r>
            <a:r>
              <a:rPr lang="en-US" dirty="0" smtClean="0"/>
              <a:t>ign-up – part 1</a:t>
            </a:r>
            <a:endParaRPr lang="en-US" dirty="0"/>
          </a:p>
        </p:txBody>
      </p:sp>
    </p:spTree>
    <p:extLst>
      <p:ext uri="{BB962C8B-B14F-4D97-AF65-F5344CB8AC3E}">
        <p14:creationId xmlns:p14="http://schemas.microsoft.com/office/powerpoint/2010/main" val="230258339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889666" y="1347172"/>
            <a:ext cx="6657143" cy="5533333"/>
          </a:xfrm>
          <a:prstGeom prst="rect">
            <a:avLst/>
          </a:prstGeom>
        </p:spPr>
      </p:pic>
      <p:sp>
        <p:nvSpPr>
          <p:cNvPr id="2" name="Title 1"/>
          <p:cNvSpPr>
            <a:spLocks noGrp="1"/>
          </p:cNvSpPr>
          <p:nvPr>
            <p:ph type="title"/>
          </p:nvPr>
        </p:nvSpPr>
        <p:spPr/>
        <p:txBody>
          <a:bodyPr/>
          <a:lstStyle/>
          <a:p>
            <a:r>
              <a:rPr lang="en-US" dirty="0" smtClean="0"/>
              <a:t>Azure trial sign-up – part 2</a:t>
            </a:r>
            <a:endParaRPr lang="en-US" dirty="0"/>
          </a:p>
        </p:txBody>
      </p:sp>
    </p:spTree>
    <p:extLst>
      <p:ext uri="{BB962C8B-B14F-4D97-AF65-F5344CB8AC3E}">
        <p14:creationId xmlns:p14="http://schemas.microsoft.com/office/powerpoint/2010/main" val="95500316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Registering Application</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2779837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86830" y="1201539"/>
            <a:ext cx="11875008" cy="2015262"/>
          </a:xfrm>
        </p:spPr>
        <p:txBody>
          <a:bodyPr vert="horz" lIns="146304" tIns="91440" rIns="146304" bIns="91440" rtlCol="0">
            <a:noAutofit/>
          </a:bodyPr>
          <a:lstStyle/>
          <a:p>
            <a:r>
              <a:rPr lang="en-US" sz="3600" dirty="0" smtClean="0"/>
              <a:t>.NET </a:t>
            </a:r>
            <a:r>
              <a:rPr lang="en-US" sz="3600" dirty="0"/>
              <a:t>Windows Store Apps</a:t>
            </a:r>
          </a:p>
          <a:p>
            <a:r>
              <a:rPr lang="en-US" sz="3600" dirty="0"/>
              <a:t>Windows Forms </a:t>
            </a:r>
            <a:r>
              <a:rPr lang="en-US" sz="3600" dirty="0" smtClean="0"/>
              <a:t>Application</a:t>
            </a:r>
            <a:endParaRPr lang="en-US" sz="3600" dirty="0"/>
          </a:p>
          <a:p>
            <a:r>
              <a:rPr lang="en-US" sz="3600" dirty="0"/>
              <a:t>WPF Application</a:t>
            </a:r>
          </a:p>
          <a:p>
            <a:r>
              <a:rPr lang="en-US" sz="3600" dirty="0"/>
              <a:t>ASP.NET MVC Web Application</a:t>
            </a:r>
          </a:p>
          <a:p>
            <a:r>
              <a:rPr lang="en-US" sz="3600" dirty="0"/>
              <a:t>ASP.NET Web Forms Application</a:t>
            </a:r>
          </a:p>
          <a:p>
            <a:r>
              <a:rPr lang="en-US" sz="3600" dirty="0" err="1"/>
              <a:t>Xamarin</a:t>
            </a:r>
            <a:r>
              <a:rPr lang="en-US" sz="3600" dirty="0"/>
              <a:t> Android and iOS Applications</a:t>
            </a:r>
          </a:p>
          <a:p>
            <a:r>
              <a:rPr lang="en-US" sz="3600" dirty="0"/>
              <a:t>Multi-device </a:t>
            </a:r>
            <a:r>
              <a:rPr lang="en-US" sz="3600" dirty="0" smtClean="0"/>
              <a:t>Hybrid Apps (</a:t>
            </a:r>
            <a:r>
              <a:rPr lang="en-US" sz="3600" dirty="0"/>
              <a:t>Cordova)</a:t>
            </a:r>
          </a:p>
          <a:p>
            <a:endParaRPr lang="en-US" sz="3600" dirty="0"/>
          </a:p>
        </p:txBody>
      </p:sp>
      <p:sp>
        <p:nvSpPr>
          <p:cNvPr id="3" name="Title 2"/>
          <p:cNvSpPr>
            <a:spLocks noGrp="1"/>
          </p:cNvSpPr>
          <p:nvPr>
            <p:ph type="title"/>
          </p:nvPr>
        </p:nvSpPr>
        <p:spPr/>
        <p:txBody>
          <a:bodyPr/>
          <a:lstStyle/>
          <a:p>
            <a:r>
              <a:rPr lang="en-US" sz="5400" dirty="0" smtClean="0"/>
              <a:t>Visual Studio 2015 project </a:t>
            </a:r>
            <a:r>
              <a:rPr lang="en-US" sz="5400" dirty="0"/>
              <a:t>s</a:t>
            </a:r>
            <a:r>
              <a:rPr lang="en-US" sz="5400" dirty="0" smtClean="0"/>
              <a:t>upport</a:t>
            </a:r>
            <a:endParaRPr lang="en-US" sz="5400" dirty="0"/>
          </a:p>
        </p:txBody>
      </p:sp>
    </p:spTree>
    <p:extLst>
      <p:ext uri="{BB962C8B-B14F-4D97-AF65-F5344CB8AC3E}">
        <p14:creationId xmlns:p14="http://schemas.microsoft.com/office/powerpoint/2010/main" val="35652723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err="1" smtClean="0"/>
              <a:t>AngularJS</a:t>
            </a:r>
            <a:r>
              <a:rPr lang="en-US" b="0" dirty="0" smtClean="0"/>
              <a:t> </a:t>
            </a:r>
            <a:r>
              <a:rPr lang="en-US" b="0" dirty="0"/>
              <a:t>HTML/JS </a:t>
            </a:r>
            <a:r>
              <a:rPr lang="en-US" b="0" dirty="0" smtClean="0"/>
              <a:t>project </a:t>
            </a:r>
            <a:r>
              <a:rPr lang="en-US" b="0" dirty="0"/>
              <a:t>demo</a:t>
            </a:r>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04533854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05181" y="1850161"/>
            <a:ext cx="7312261" cy="2938883"/>
          </a:xfrm>
        </p:spPr>
        <p:txBody>
          <a:bodyPr/>
          <a:lstStyle/>
          <a:p>
            <a:r>
              <a:rPr lang="en-US" dirty="0"/>
              <a:t>Intro to the </a:t>
            </a:r>
            <a:r>
              <a:rPr lang="en-US" dirty="0"/>
              <a:t>Microsoft Graph </a:t>
            </a:r>
            <a:r>
              <a:rPr lang="en-US" dirty="0" smtClean="0"/>
              <a:t>API</a:t>
            </a:r>
            <a:endParaRPr lang="en-US" dirty="0"/>
          </a:p>
          <a:p>
            <a:r>
              <a:rPr lang="en-US" dirty="0"/>
              <a:t>Getting started</a:t>
            </a:r>
          </a:p>
          <a:p>
            <a:r>
              <a:rPr lang="en-US" dirty="0"/>
              <a:t>Demos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7029" y="1943425"/>
            <a:ext cx="4387370" cy="2922663"/>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87961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58BDE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50690" y="539130"/>
            <a:ext cx="10722146" cy="920184"/>
          </a:xfrm>
        </p:spPr>
        <p:txBody>
          <a:bodyPr>
            <a:normAutofit/>
          </a:bodyPr>
          <a:lstStyle/>
          <a:p>
            <a:r>
              <a:rPr lang="en-US" sz="5504" spc="-102" dirty="0">
                <a:ln w="3175">
                  <a:noFill/>
                </a:ln>
                <a:gradFill>
                  <a:gsLst>
                    <a:gs pos="1250">
                      <a:schemeClr val="tx2"/>
                    </a:gs>
                    <a:gs pos="100000">
                      <a:schemeClr val="tx2"/>
                    </a:gs>
                  </a:gsLst>
                  <a:lin ang="5400000" scaled="0"/>
                </a:gradFill>
                <a:ea typeface="+mn-ea"/>
                <a:cs typeface="Arial" charset="0"/>
              </a:rPr>
              <a:t>Further reading…</a:t>
            </a:r>
          </a:p>
        </p:txBody>
      </p:sp>
      <p:sp>
        <p:nvSpPr>
          <p:cNvPr id="3" name="Text Placeholder 2"/>
          <p:cNvSpPr>
            <a:spLocks noGrp="1"/>
          </p:cNvSpPr>
          <p:nvPr>
            <p:ph type="body" idx="1"/>
          </p:nvPr>
        </p:nvSpPr>
        <p:spPr>
          <a:xfrm>
            <a:off x="850690" y="1638530"/>
            <a:ext cx="6830571" cy="2511339"/>
          </a:xfrm>
        </p:spPr>
        <p:txBody>
          <a:bodyPr vert="horz" wrap="square" lIns="149157" tIns="93223" rIns="149157" bIns="93223" rtlCol="0">
            <a:spAutoFit/>
          </a:bodyPr>
          <a:lstStyle/>
          <a:p>
            <a:r>
              <a:rPr lang="en-US" sz="2799" b="1" dirty="0">
                <a:solidFill>
                  <a:srgbClr val="000000"/>
                </a:solidFill>
                <a:hlinkClick r:id="rId2"/>
              </a:rPr>
              <a:t>Getting Started with  APIs</a:t>
            </a:r>
            <a:endParaRPr lang="en-US" sz="2799" b="1" dirty="0">
              <a:solidFill>
                <a:srgbClr val="000000"/>
              </a:solidFill>
            </a:endParaRPr>
          </a:p>
          <a:p>
            <a:r>
              <a:rPr lang="en-US" sz="2799" b="1" dirty="0">
                <a:solidFill>
                  <a:srgbClr val="000000"/>
                </a:solidFill>
                <a:hlinkClick r:id="rId3"/>
              </a:rPr>
              <a:t>Microsoft </a:t>
            </a:r>
            <a:r>
              <a:rPr lang="en-US" sz="2799" b="1" dirty="0" smtClean="0">
                <a:solidFill>
                  <a:srgbClr val="000000"/>
                </a:solidFill>
                <a:hlinkClick r:id="rId3"/>
              </a:rPr>
              <a:t>Graph API </a:t>
            </a:r>
            <a:r>
              <a:rPr lang="en-US" sz="2799" b="1" dirty="0">
                <a:solidFill>
                  <a:srgbClr val="000000"/>
                </a:solidFill>
                <a:hlinkClick r:id="rId3"/>
              </a:rPr>
              <a:t>Code Samples  </a:t>
            </a:r>
            <a:endParaRPr lang="en-US" sz="2799" b="1" dirty="0">
              <a:solidFill>
                <a:srgbClr val="000000"/>
              </a:solidFill>
            </a:endParaRPr>
          </a:p>
          <a:p>
            <a:r>
              <a:rPr lang="en-US" sz="2799" b="1" dirty="0">
                <a:solidFill>
                  <a:srgbClr val="000000"/>
                </a:solidFill>
                <a:hlinkClick r:id="rId3"/>
              </a:rPr>
              <a:t>Microsoft Graph </a:t>
            </a:r>
            <a:r>
              <a:rPr lang="en-US" sz="2799" b="1" dirty="0" smtClean="0">
                <a:solidFill>
                  <a:srgbClr val="000000"/>
                </a:solidFill>
                <a:hlinkClick r:id="rId4"/>
              </a:rPr>
              <a:t>API Training </a:t>
            </a:r>
            <a:r>
              <a:rPr lang="en-US" sz="2799" b="1" dirty="0">
                <a:solidFill>
                  <a:srgbClr val="000000"/>
                </a:solidFill>
                <a:hlinkClick r:id="rId4"/>
              </a:rPr>
              <a:t>videos &amp; hands on labs </a:t>
            </a:r>
            <a:endParaRPr lang="en-US" sz="2799" b="1" dirty="0">
              <a:solidFill>
                <a:srgbClr val="000000"/>
              </a:solidFill>
            </a:endParaRPr>
          </a:p>
          <a:p>
            <a:r>
              <a:rPr lang="en-US" sz="2799" b="1" dirty="0">
                <a:solidFill>
                  <a:srgbClr val="000000"/>
                </a:solidFill>
                <a:hlinkClick r:id="rId3"/>
              </a:rPr>
              <a:t>Microsoft Graph </a:t>
            </a:r>
            <a:r>
              <a:rPr lang="en-US" sz="2799" b="1" dirty="0" smtClean="0">
                <a:solidFill>
                  <a:srgbClr val="000000"/>
                </a:solidFill>
                <a:hlinkClick r:id="rId5"/>
              </a:rPr>
              <a:t>API </a:t>
            </a:r>
            <a:r>
              <a:rPr lang="en-US" sz="2799" b="1" dirty="0">
                <a:solidFill>
                  <a:srgbClr val="000000"/>
                </a:solidFill>
                <a:hlinkClick r:id="rId5"/>
              </a:rPr>
              <a:t>documentation</a:t>
            </a:r>
            <a:endParaRPr lang="en-US" sz="2799" b="1" dirty="0">
              <a:solidFill>
                <a:srgbClr val="000000"/>
              </a:solidFill>
            </a:endParaRPr>
          </a:p>
        </p:txBody>
      </p:sp>
      <p:grpSp>
        <p:nvGrpSpPr>
          <p:cNvPr id="4" name="Group 3"/>
          <p:cNvGrpSpPr/>
          <p:nvPr/>
        </p:nvGrpSpPr>
        <p:grpSpPr>
          <a:xfrm>
            <a:off x="7997560" y="1367486"/>
            <a:ext cx="4110868" cy="5509415"/>
            <a:chOff x="7841294" y="1339954"/>
            <a:chExt cx="4032250" cy="5404051"/>
          </a:xfrm>
        </p:grpSpPr>
        <p:sp>
          <p:nvSpPr>
            <p:cNvPr id="7" name="Freeform 5"/>
            <p:cNvSpPr>
              <a:spLocks/>
            </p:cNvSpPr>
            <p:nvPr/>
          </p:nvSpPr>
          <p:spPr bwMode="auto">
            <a:xfrm>
              <a:off x="8880534" y="3979625"/>
              <a:ext cx="1732066" cy="1738997"/>
            </a:xfrm>
            <a:custGeom>
              <a:avLst/>
              <a:gdLst>
                <a:gd name="T0" fmla="*/ 22 w 179"/>
                <a:gd name="T1" fmla="*/ 79 h 179"/>
                <a:gd name="T2" fmla="*/ 101 w 179"/>
                <a:gd name="T3" fmla="*/ 157 h 179"/>
                <a:gd name="T4" fmla="*/ 179 w 179"/>
                <a:gd name="T5" fmla="*/ 157 h 179"/>
                <a:gd name="T6" fmla="*/ 22 w 179"/>
                <a:gd name="T7" fmla="*/ 0 h 179"/>
                <a:gd name="T8" fmla="*/ 22 w 179"/>
                <a:gd name="T9" fmla="*/ 79 h 179"/>
              </a:gdLst>
              <a:ahLst/>
              <a:cxnLst>
                <a:cxn ang="0">
                  <a:pos x="T0" y="T1"/>
                </a:cxn>
                <a:cxn ang="0">
                  <a:pos x="T2" y="T3"/>
                </a:cxn>
                <a:cxn ang="0">
                  <a:pos x="T4" y="T5"/>
                </a:cxn>
                <a:cxn ang="0">
                  <a:pos x="T6" y="T7"/>
                </a:cxn>
                <a:cxn ang="0">
                  <a:pos x="T8" y="T9"/>
                </a:cxn>
              </a:cxnLst>
              <a:rect l="0" t="0" r="r" b="b"/>
              <a:pathLst>
                <a:path w="179" h="179">
                  <a:moveTo>
                    <a:pt x="22" y="79"/>
                  </a:moveTo>
                  <a:cubicBezTo>
                    <a:pt x="101" y="157"/>
                    <a:pt x="101" y="157"/>
                    <a:pt x="101" y="157"/>
                  </a:cubicBezTo>
                  <a:cubicBezTo>
                    <a:pt x="122" y="179"/>
                    <a:pt x="158" y="179"/>
                    <a:pt x="179" y="157"/>
                  </a:cubicBezTo>
                  <a:cubicBezTo>
                    <a:pt x="22" y="0"/>
                    <a:pt x="22" y="0"/>
                    <a:pt x="22" y="0"/>
                  </a:cubicBezTo>
                  <a:cubicBezTo>
                    <a:pt x="0" y="22"/>
                    <a:pt x="0" y="57"/>
                    <a:pt x="22" y="79"/>
                  </a:cubicBezTo>
                  <a:close/>
                </a:path>
              </a:pathLst>
            </a:custGeom>
            <a:solidFill>
              <a:srgbClr val="22A4D8"/>
            </a:solidFill>
            <a:ln>
              <a:noFill/>
            </a:ln>
          </p:spPr>
          <p:txBody>
            <a:bodyPr vert="horz" wrap="square" lIns="93223" tIns="46611" rIns="93223" bIns="46611" numCol="1" anchor="t" anchorCtr="0" compatLnSpc="1">
              <a:prstTxWarp prst="textNoShape">
                <a:avLst/>
              </a:prstTxWarp>
            </a:bodyPr>
            <a:lstStyle/>
            <a:p>
              <a:pPr defTabSz="932227"/>
              <a:endParaRPr lang="en-US" sz="1835">
                <a:solidFill>
                  <a:srgbClr val="404040"/>
                </a:solidFill>
                <a:latin typeface="Segoe UI"/>
              </a:endParaRPr>
            </a:p>
          </p:txBody>
        </p:sp>
        <p:sp>
          <p:nvSpPr>
            <p:cNvPr id="8" name="Freeform 6"/>
            <p:cNvSpPr>
              <a:spLocks/>
            </p:cNvSpPr>
            <p:nvPr/>
          </p:nvSpPr>
          <p:spPr bwMode="auto">
            <a:xfrm>
              <a:off x="9095308" y="3764847"/>
              <a:ext cx="1732066" cy="1738997"/>
            </a:xfrm>
            <a:custGeom>
              <a:avLst/>
              <a:gdLst>
                <a:gd name="T0" fmla="*/ 157 w 179"/>
                <a:gd name="T1" fmla="*/ 100 h 179"/>
                <a:gd name="T2" fmla="*/ 79 w 179"/>
                <a:gd name="T3" fmla="*/ 22 h 179"/>
                <a:gd name="T4" fmla="*/ 0 w 179"/>
                <a:gd name="T5" fmla="*/ 22 h 179"/>
                <a:gd name="T6" fmla="*/ 157 w 179"/>
                <a:gd name="T7" fmla="*/ 179 h 179"/>
                <a:gd name="T8" fmla="*/ 157 w 179"/>
                <a:gd name="T9" fmla="*/ 100 h 179"/>
              </a:gdLst>
              <a:ahLst/>
              <a:cxnLst>
                <a:cxn ang="0">
                  <a:pos x="T0" y="T1"/>
                </a:cxn>
                <a:cxn ang="0">
                  <a:pos x="T2" y="T3"/>
                </a:cxn>
                <a:cxn ang="0">
                  <a:pos x="T4" y="T5"/>
                </a:cxn>
                <a:cxn ang="0">
                  <a:pos x="T6" y="T7"/>
                </a:cxn>
                <a:cxn ang="0">
                  <a:pos x="T8" y="T9"/>
                </a:cxn>
              </a:cxnLst>
              <a:rect l="0" t="0" r="r" b="b"/>
              <a:pathLst>
                <a:path w="179" h="179">
                  <a:moveTo>
                    <a:pt x="157" y="100"/>
                  </a:moveTo>
                  <a:cubicBezTo>
                    <a:pt x="79" y="22"/>
                    <a:pt x="79" y="22"/>
                    <a:pt x="79" y="22"/>
                  </a:cubicBezTo>
                  <a:cubicBezTo>
                    <a:pt x="57" y="0"/>
                    <a:pt x="22" y="0"/>
                    <a:pt x="0" y="22"/>
                  </a:cubicBezTo>
                  <a:cubicBezTo>
                    <a:pt x="157" y="179"/>
                    <a:pt x="157" y="179"/>
                    <a:pt x="157" y="179"/>
                  </a:cubicBezTo>
                  <a:cubicBezTo>
                    <a:pt x="179" y="157"/>
                    <a:pt x="179" y="122"/>
                    <a:pt x="157" y="100"/>
                  </a:cubicBezTo>
                  <a:close/>
                </a:path>
              </a:pathLst>
            </a:custGeom>
            <a:solidFill>
              <a:srgbClr val="18769C"/>
            </a:solidFill>
            <a:ln>
              <a:noFill/>
            </a:ln>
          </p:spPr>
          <p:txBody>
            <a:bodyPr vert="horz" wrap="square" lIns="93223" tIns="46611" rIns="93223" bIns="46611" numCol="1" anchor="t" anchorCtr="0" compatLnSpc="1">
              <a:prstTxWarp prst="textNoShape">
                <a:avLst/>
              </a:prstTxWarp>
            </a:bodyPr>
            <a:lstStyle/>
            <a:p>
              <a:pPr defTabSz="932227"/>
              <a:endParaRPr lang="en-US" sz="1835">
                <a:solidFill>
                  <a:srgbClr val="404040"/>
                </a:solidFill>
                <a:latin typeface="Segoe UI"/>
              </a:endParaRPr>
            </a:p>
          </p:txBody>
        </p:sp>
        <p:sp>
          <p:nvSpPr>
            <p:cNvPr id="11" name="Freeform 9"/>
            <p:cNvSpPr>
              <a:spLocks noEditPoints="1"/>
            </p:cNvSpPr>
            <p:nvPr/>
          </p:nvSpPr>
          <p:spPr bwMode="auto">
            <a:xfrm>
              <a:off x="10432465" y="1901146"/>
              <a:ext cx="651257" cy="1316370"/>
            </a:xfrm>
            <a:custGeom>
              <a:avLst/>
              <a:gdLst>
                <a:gd name="T0" fmla="*/ 65 w 67"/>
                <a:gd name="T1" fmla="*/ 0 h 135"/>
                <a:gd name="T2" fmla="*/ 1 w 67"/>
                <a:gd name="T3" fmla="*/ 0 h 135"/>
                <a:gd name="T4" fmla="*/ 0 w 67"/>
                <a:gd name="T5" fmla="*/ 2 h 135"/>
                <a:gd name="T6" fmla="*/ 0 w 67"/>
                <a:gd name="T7" fmla="*/ 28 h 135"/>
                <a:gd name="T8" fmla="*/ 0 w 67"/>
                <a:gd name="T9" fmla="*/ 30 h 135"/>
                <a:gd name="T10" fmla="*/ 0 w 67"/>
                <a:gd name="T11" fmla="*/ 134 h 135"/>
                <a:gd name="T12" fmla="*/ 1 w 67"/>
                <a:gd name="T13" fmla="*/ 135 h 135"/>
                <a:gd name="T14" fmla="*/ 65 w 67"/>
                <a:gd name="T15" fmla="*/ 135 h 135"/>
                <a:gd name="T16" fmla="*/ 67 w 67"/>
                <a:gd name="T17" fmla="*/ 134 h 135"/>
                <a:gd name="T18" fmla="*/ 67 w 67"/>
                <a:gd name="T19" fmla="*/ 30 h 135"/>
                <a:gd name="T20" fmla="*/ 67 w 67"/>
                <a:gd name="T21" fmla="*/ 28 h 135"/>
                <a:gd name="T22" fmla="*/ 67 w 67"/>
                <a:gd name="T23" fmla="*/ 2 h 135"/>
                <a:gd name="T24" fmla="*/ 65 w 67"/>
                <a:gd name="T25" fmla="*/ 0 h 135"/>
                <a:gd name="T26" fmla="*/ 8 w 67"/>
                <a:gd name="T27" fmla="*/ 21 h 135"/>
                <a:gd name="T28" fmla="*/ 8 w 67"/>
                <a:gd name="T29" fmla="*/ 14 h 135"/>
                <a:gd name="T30" fmla="*/ 9 w 67"/>
                <a:gd name="T31" fmla="*/ 13 h 135"/>
                <a:gd name="T32" fmla="*/ 57 w 67"/>
                <a:gd name="T33" fmla="*/ 13 h 135"/>
                <a:gd name="T34" fmla="*/ 59 w 67"/>
                <a:gd name="T35" fmla="*/ 14 h 135"/>
                <a:gd name="T36" fmla="*/ 59 w 67"/>
                <a:gd name="T37" fmla="*/ 21 h 135"/>
                <a:gd name="T38" fmla="*/ 57 w 67"/>
                <a:gd name="T39" fmla="*/ 23 h 135"/>
                <a:gd name="T40" fmla="*/ 9 w 67"/>
                <a:gd name="T41" fmla="*/ 23 h 135"/>
                <a:gd name="T42" fmla="*/ 8 w 67"/>
                <a:gd name="T43" fmla="*/ 21 h 135"/>
                <a:gd name="T44" fmla="*/ 53 w 67"/>
                <a:gd name="T45" fmla="*/ 64 h 135"/>
                <a:gd name="T46" fmla="*/ 49 w 67"/>
                <a:gd name="T47" fmla="*/ 59 h 135"/>
                <a:gd name="T48" fmla="*/ 53 w 67"/>
                <a:gd name="T49" fmla="*/ 55 h 135"/>
                <a:gd name="T50" fmla="*/ 58 w 67"/>
                <a:gd name="T51" fmla="*/ 59 h 135"/>
                <a:gd name="T52" fmla="*/ 53 w 67"/>
                <a:gd name="T53" fmla="*/ 64 h 135"/>
                <a:gd name="T54" fmla="*/ 53 w 67"/>
                <a:gd name="T55" fmla="*/ 49 h 135"/>
                <a:gd name="T56" fmla="*/ 47 w 67"/>
                <a:gd name="T57" fmla="*/ 43 h 135"/>
                <a:gd name="T58" fmla="*/ 53 w 67"/>
                <a:gd name="T59" fmla="*/ 37 h 135"/>
                <a:gd name="T60" fmla="*/ 60 w 67"/>
                <a:gd name="T61" fmla="*/ 43 h 135"/>
                <a:gd name="T62" fmla="*/ 53 w 67"/>
                <a:gd name="T6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135">
                  <a:moveTo>
                    <a:pt x="65" y="0"/>
                  </a:moveTo>
                  <a:cubicBezTo>
                    <a:pt x="1" y="0"/>
                    <a:pt x="1" y="0"/>
                    <a:pt x="1" y="0"/>
                  </a:cubicBezTo>
                  <a:cubicBezTo>
                    <a:pt x="0" y="0"/>
                    <a:pt x="0" y="1"/>
                    <a:pt x="0" y="2"/>
                  </a:cubicBezTo>
                  <a:cubicBezTo>
                    <a:pt x="0" y="28"/>
                    <a:pt x="0" y="28"/>
                    <a:pt x="0" y="28"/>
                  </a:cubicBezTo>
                  <a:cubicBezTo>
                    <a:pt x="0" y="30"/>
                    <a:pt x="0" y="30"/>
                    <a:pt x="0" y="30"/>
                  </a:cubicBezTo>
                  <a:cubicBezTo>
                    <a:pt x="0" y="134"/>
                    <a:pt x="0" y="134"/>
                    <a:pt x="0" y="134"/>
                  </a:cubicBezTo>
                  <a:cubicBezTo>
                    <a:pt x="0" y="135"/>
                    <a:pt x="0" y="135"/>
                    <a:pt x="1" y="135"/>
                  </a:cubicBezTo>
                  <a:cubicBezTo>
                    <a:pt x="65" y="135"/>
                    <a:pt x="65" y="135"/>
                    <a:pt x="65" y="135"/>
                  </a:cubicBezTo>
                  <a:cubicBezTo>
                    <a:pt x="66" y="135"/>
                    <a:pt x="67" y="135"/>
                    <a:pt x="67" y="134"/>
                  </a:cubicBezTo>
                  <a:cubicBezTo>
                    <a:pt x="67" y="30"/>
                    <a:pt x="67" y="30"/>
                    <a:pt x="67" y="30"/>
                  </a:cubicBezTo>
                  <a:cubicBezTo>
                    <a:pt x="67" y="28"/>
                    <a:pt x="67" y="28"/>
                    <a:pt x="67" y="28"/>
                  </a:cubicBezTo>
                  <a:cubicBezTo>
                    <a:pt x="67" y="2"/>
                    <a:pt x="67" y="2"/>
                    <a:pt x="67" y="2"/>
                  </a:cubicBezTo>
                  <a:cubicBezTo>
                    <a:pt x="67" y="1"/>
                    <a:pt x="66" y="0"/>
                    <a:pt x="65" y="0"/>
                  </a:cubicBezTo>
                  <a:close/>
                  <a:moveTo>
                    <a:pt x="8" y="21"/>
                  </a:moveTo>
                  <a:cubicBezTo>
                    <a:pt x="8" y="14"/>
                    <a:pt x="8" y="14"/>
                    <a:pt x="8" y="14"/>
                  </a:cubicBezTo>
                  <a:cubicBezTo>
                    <a:pt x="8" y="13"/>
                    <a:pt x="8" y="13"/>
                    <a:pt x="9" y="13"/>
                  </a:cubicBezTo>
                  <a:cubicBezTo>
                    <a:pt x="57" y="13"/>
                    <a:pt x="57" y="13"/>
                    <a:pt x="57" y="13"/>
                  </a:cubicBezTo>
                  <a:cubicBezTo>
                    <a:pt x="58" y="13"/>
                    <a:pt x="59" y="13"/>
                    <a:pt x="59" y="14"/>
                  </a:cubicBezTo>
                  <a:cubicBezTo>
                    <a:pt x="59" y="21"/>
                    <a:pt x="59" y="21"/>
                    <a:pt x="59" y="21"/>
                  </a:cubicBezTo>
                  <a:cubicBezTo>
                    <a:pt x="59" y="22"/>
                    <a:pt x="58" y="23"/>
                    <a:pt x="57" y="23"/>
                  </a:cubicBezTo>
                  <a:cubicBezTo>
                    <a:pt x="9" y="23"/>
                    <a:pt x="9" y="23"/>
                    <a:pt x="9" y="23"/>
                  </a:cubicBezTo>
                  <a:cubicBezTo>
                    <a:pt x="8" y="23"/>
                    <a:pt x="8" y="22"/>
                    <a:pt x="8" y="21"/>
                  </a:cubicBezTo>
                  <a:close/>
                  <a:moveTo>
                    <a:pt x="53" y="64"/>
                  </a:moveTo>
                  <a:cubicBezTo>
                    <a:pt x="51" y="64"/>
                    <a:pt x="49" y="62"/>
                    <a:pt x="49" y="59"/>
                  </a:cubicBezTo>
                  <a:cubicBezTo>
                    <a:pt x="49" y="57"/>
                    <a:pt x="51" y="55"/>
                    <a:pt x="53" y="55"/>
                  </a:cubicBezTo>
                  <a:cubicBezTo>
                    <a:pt x="56" y="55"/>
                    <a:pt x="58" y="57"/>
                    <a:pt x="58" y="59"/>
                  </a:cubicBezTo>
                  <a:cubicBezTo>
                    <a:pt x="58" y="62"/>
                    <a:pt x="56" y="64"/>
                    <a:pt x="53" y="64"/>
                  </a:cubicBezTo>
                  <a:close/>
                  <a:moveTo>
                    <a:pt x="53" y="49"/>
                  </a:moveTo>
                  <a:cubicBezTo>
                    <a:pt x="50" y="49"/>
                    <a:pt x="47" y="46"/>
                    <a:pt x="47" y="43"/>
                  </a:cubicBezTo>
                  <a:cubicBezTo>
                    <a:pt x="47" y="39"/>
                    <a:pt x="50" y="37"/>
                    <a:pt x="53" y="37"/>
                  </a:cubicBezTo>
                  <a:cubicBezTo>
                    <a:pt x="57" y="37"/>
                    <a:pt x="60" y="39"/>
                    <a:pt x="60" y="43"/>
                  </a:cubicBezTo>
                  <a:cubicBezTo>
                    <a:pt x="60" y="46"/>
                    <a:pt x="57" y="49"/>
                    <a:pt x="53" y="49"/>
                  </a:cubicBezTo>
                  <a:close/>
                </a:path>
              </a:pathLst>
            </a:custGeom>
            <a:solidFill>
              <a:srgbClr val="232F46"/>
            </a:solidFill>
            <a:ln>
              <a:noFill/>
            </a:ln>
          </p:spPr>
          <p:txBody>
            <a:bodyPr vert="horz" wrap="square" lIns="93223" tIns="46611" rIns="93223" bIns="46611" numCol="1" anchor="t" anchorCtr="0" compatLnSpc="1">
              <a:prstTxWarp prst="textNoShape">
                <a:avLst/>
              </a:prstTxWarp>
            </a:bodyPr>
            <a:lstStyle/>
            <a:p>
              <a:pPr defTabSz="932227"/>
              <a:endParaRPr lang="en-US" sz="1835">
                <a:solidFill>
                  <a:srgbClr val="404040"/>
                </a:solidFill>
                <a:latin typeface="Segoe UI"/>
              </a:endParaRPr>
            </a:p>
          </p:txBody>
        </p:sp>
        <p:sp>
          <p:nvSpPr>
            <p:cNvPr id="12" name="Freeform 10"/>
            <p:cNvSpPr>
              <a:spLocks noEditPoints="1"/>
            </p:cNvSpPr>
            <p:nvPr/>
          </p:nvSpPr>
          <p:spPr bwMode="auto">
            <a:xfrm>
              <a:off x="7841294" y="1339954"/>
              <a:ext cx="2445675" cy="1877562"/>
            </a:xfrm>
            <a:custGeom>
              <a:avLst/>
              <a:gdLst>
                <a:gd name="T0" fmla="*/ 244 w 252"/>
                <a:gd name="T1" fmla="*/ 0 h 193"/>
                <a:gd name="T2" fmla="*/ 8 w 252"/>
                <a:gd name="T3" fmla="*/ 0 h 193"/>
                <a:gd name="T4" fmla="*/ 0 w 252"/>
                <a:gd name="T5" fmla="*/ 7 h 193"/>
                <a:gd name="T6" fmla="*/ 0 w 252"/>
                <a:gd name="T7" fmla="*/ 161 h 193"/>
                <a:gd name="T8" fmla="*/ 8 w 252"/>
                <a:gd name="T9" fmla="*/ 168 h 193"/>
                <a:gd name="T10" fmla="*/ 86 w 252"/>
                <a:gd name="T11" fmla="*/ 168 h 193"/>
                <a:gd name="T12" fmla="*/ 86 w 252"/>
                <a:gd name="T13" fmla="*/ 179 h 193"/>
                <a:gd name="T14" fmla="*/ 69 w 252"/>
                <a:gd name="T15" fmla="*/ 193 h 193"/>
                <a:gd name="T16" fmla="*/ 188 w 252"/>
                <a:gd name="T17" fmla="*/ 193 h 193"/>
                <a:gd name="T18" fmla="*/ 171 w 252"/>
                <a:gd name="T19" fmla="*/ 179 h 193"/>
                <a:gd name="T20" fmla="*/ 171 w 252"/>
                <a:gd name="T21" fmla="*/ 168 h 193"/>
                <a:gd name="T22" fmla="*/ 244 w 252"/>
                <a:gd name="T23" fmla="*/ 168 h 193"/>
                <a:gd name="T24" fmla="*/ 252 w 252"/>
                <a:gd name="T25" fmla="*/ 161 h 193"/>
                <a:gd name="T26" fmla="*/ 252 w 252"/>
                <a:gd name="T27" fmla="*/ 7 h 193"/>
                <a:gd name="T28" fmla="*/ 244 w 252"/>
                <a:gd name="T29" fmla="*/ 0 h 193"/>
                <a:gd name="T30" fmla="*/ 238 w 252"/>
                <a:gd name="T31" fmla="*/ 149 h 193"/>
                <a:gd name="T32" fmla="*/ 231 w 252"/>
                <a:gd name="T33" fmla="*/ 155 h 193"/>
                <a:gd name="T34" fmla="*/ 22 w 252"/>
                <a:gd name="T35" fmla="*/ 155 h 193"/>
                <a:gd name="T36" fmla="*/ 15 w 252"/>
                <a:gd name="T37" fmla="*/ 149 h 193"/>
                <a:gd name="T38" fmla="*/ 15 w 252"/>
                <a:gd name="T39" fmla="*/ 19 h 193"/>
                <a:gd name="T40" fmla="*/ 22 w 252"/>
                <a:gd name="T41" fmla="*/ 13 h 193"/>
                <a:gd name="T42" fmla="*/ 231 w 252"/>
                <a:gd name="T43" fmla="*/ 13 h 193"/>
                <a:gd name="T44" fmla="*/ 238 w 252"/>
                <a:gd name="T45" fmla="*/ 19 h 193"/>
                <a:gd name="T46" fmla="*/ 238 w 252"/>
                <a:gd name="T47" fmla="*/ 149 h 193"/>
                <a:gd name="T48" fmla="*/ 238 w 252"/>
                <a:gd name="T49" fmla="*/ 14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2" h="193">
                  <a:moveTo>
                    <a:pt x="244" y="0"/>
                  </a:moveTo>
                  <a:cubicBezTo>
                    <a:pt x="8" y="0"/>
                    <a:pt x="8" y="0"/>
                    <a:pt x="8" y="0"/>
                  </a:cubicBezTo>
                  <a:cubicBezTo>
                    <a:pt x="4" y="0"/>
                    <a:pt x="0" y="3"/>
                    <a:pt x="0" y="7"/>
                  </a:cubicBezTo>
                  <a:cubicBezTo>
                    <a:pt x="0" y="161"/>
                    <a:pt x="0" y="161"/>
                    <a:pt x="0" y="161"/>
                  </a:cubicBezTo>
                  <a:cubicBezTo>
                    <a:pt x="0" y="165"/>
                    <a:pt x="4" y="168"/>
                    <a:pt x="8" y="168"/>
                  </a:cubicBezTo>
                  <a:cubicBezTo>
                    <a:pt x="86" y="168"/>
                    <a:pt x="86" y="168"/>
                    <a:pt x="86" y="168"/>
                  </a:cubicBezTo>
                  <a:cubicBezTo>
                    <a:pt x="86" y="179"/>
                    <a:pt x="86" y="179"/>
                    <a:pt x="86" y="179"/>
                  </a:cubicBezTo>
                  <a:cubicBezTo>
                    <a:pt x="69" y="193"/>
                    <a:pt x="69" y="193"/>
                    <a:pt x="69" y="193"/>
                  </a:cubicBezTo>
                  <a:cubicBezTo>
                    <a:pt x="188" y="193"/>
                    <a:pt x="188" y="193"/>
                    <a:pt x="188" y="193"/>
                  </a:cubicBezTo>
                  <a:cubicBezTo>
                    <a:pt x="171" y="179"/>
                    <a:pt x="171" y="179"/>
                    <a:pt x="171" y="179"/>
                  </a:cubicBezTo>
                  <a:cubicBezTo>
                    <a:pt x="171" y="168"/>
                    <a:pt x="171" y="168"/>
                    <a:pt x="171" y="168"/>
                  </a:cubicBezTo>
                  <a:cubicBezTo>
                    <a:pt x="244" y="168"/>
                    <a:pt x="244" y="168"/>
                    <a:pt x="244" y="168"/>
                  </a:cubicBezTo>
                  <a:cubicBezTo>
                    <a:pt x="249" y="168"/>
                    <a:pt x="252" y="165"/>
                    <a:pt x="252" y="161"/>
                  </a:cubicBezTo>
                  <a:cubicBezTo>
                    <a:pt x="252" y="7"/>
                    <a:pt x="252" y="7"/>
                    <a:pt x="252" y="7"/>
                  </a:cubicBezTo>
                  <a:cubicBezTo>
                    <a:pt x="252" y="3"/>
                    <a:pt x="249" y="0"/>
                    <a:pt x="244" y="0"/>
                  </a:cubicBezTo>
                  <a:close/>
                  <a:moveTo>
                    <a:pt x="238" y="149"/>
                  </a:moveTo>
                  <a:cubicBezTo>
                    <a:pt x="238" y="153"/>
                    <a:pt x="235" y="155"/>
                    <a:pt x="231" y="155"/>
                  </a:cubicBezTo>
                  <a:cubicBezTo>
                    <a:pt x="22" y="155"/>
                    <a:pt x="22" y="155"/>
                    <a:pt x="22" y="155"/>
                  </a:cubicBezTo>
                  <a:cubicBezTo>
                    <a:pt x="18" y="155"/>
                    <a:pt x="15" y="153"/>
                    <a:pt x="15" y="149"/>
                  </a:cubicBezTo>
                  <a:cubicBezTo>
                    <a:pt x="15" y="19"/>
                    <a:pt x="15" y="19"/>
                    <a:pt x="15" y="19"/>
                  </a:cubicBezTo>
                  <a:cubicBezTo>
                    <a:pt x="15" y="15"/>
                    <a:pt x="18" y="13"/>
                    <a:pt x="22" y="13"/>
                  </a:cubicBezTo>
                  <a:cubicBezTo>
                    <a:pt x="231" y="13"/>
                    <a:pt x="231" y="13"/>
                    <a:pt x="231" y="13"/>
                  </a:cubicBezTo>
                  <a:cubicBezTo>
                    <a:pt x="235" y="13"/>
                    <a:pt x="238" y="15"/>
                    <a:pt x="238" y="19"/>
                  </a:cubicBezTo>
                  <a:cubicBezTo>
                    <a:pt x="238" y="149"/>
                    <a:pt x="238" y="149"/>
                    <a:pt x="238" y="149"/>
                  </a:cubicBezTo>
                  <a:cubicBezTo>
                    <a:pt x="238" y="149"/>
                    <a:pt x="238" y="149"/>
                    <a:pt x="238" y="149"/>
                  </a:cubicBezTo>
                  <a:close/>
                </a:path>
              </a:pathLst>
            </a:custGeom>
            <a:solidFill>
              <a:srgbClr val="232F46"/>
            </a:solidFill>
            <a:ln>
              <a:noFill/>
            </a:ln>
          </p:spPr>
          <p:txBody>
            <a:bodyPr vert="horz" wrap="square" lIns="93223" tIns="46611" rIns="93223" bIns="46611" numCol="1" anchor="t" anchorCtr="0" compatLnSpc="1">
              <a:prstTxWarp prst="textNoShape">
                <a:avLst/>
              </a:prstTxWarp>
            </a:bodyPr>
            <a:lstStyle/>
            <a:p>
              <a:pPr defTabSz="932227"/>
              <a:endParaRPr lang="en-US" sz="1835">
                <a:solidFill>
                  <a:srgbClr val="404040"/>
                </a:solidFill>
                <a:latin typeface="Segoe UI"/>
              </a:endParaRPr>
            </a:p>
          </p:txBody>
        </p:sp>
        <p:sp>
          <p:nvSpPr>
            <p:cNvPr id="15" name="Freeform 13"/>
            <p:cNvSpPr>
              <a:spLocks/>
            </p:cNvSpPr>
            <p:nvPr/>
          </p:nvSpPr>
          <p:spPr bwMode="auto">
            <a:xfrm>
              <a:off x="10432465" y="5309852"/>
              <a:ext cx="1441079" cy="1434153"/>
            </a:xfrm>
            <a:custGeom>
              <a:avLst/>
              <a:gdLst>
                <a:gd name="T0" fmla="*/ 208 w 208"/>
                <a:gd name="T1" fmla="*/ 97 h 207"/>
                <a:gd name="T2" fmla="*/ 96 w 208"/>
                <a:gd name="T3" fmla="*/ 207 h 207"/>
                <a:gd name="T4" fmla="*/ 0 w 208"/>
                <a:gd name="T5" fmla="*/ 112 h 207"/>
                <a:gd name="T6" fmla="*/ 112 w 208"/>
                <a:gd name="T7" fmla="*/ 0 h 207"/>
                <a:gd name="T8" fmla="*/ 208 w 208"/>
                <a:gd name="T9" fmla="*/ 97 h 207"/>
              </a:gdLst>
              <a:ahLst/>
              <a:cxnLst>
                <a:cxn ang="0">
                  <a:pos x="T0" y="T1"/>
                </a:cxn>
                <a:cxn ang="0">
                  <a:pos x="T2" y="T3"/>
                </a:cxn>
                <a:cxn ang="0">
                  <a:pos x="T4" y="T5"/>
                </a:cxn>
                <a:cxn ang="0">
                  <a:pos x="T6" y="T7"/>
                </a:cxn>
                <a:cxn ang="0">
                  <a:pos x="T8" y="T9"/>
                </a:cxn>
              </a:cxnLst>
              <a:rect l="0" t="0" r="r" b="b"/>
              <a:pathLst>
                <a:path w="208" h="207">
                  <a:moveTo>
                    <a:pt x="208" y="97"/>
                  </a:moveTo>
                  <a:lnTo>
                    <a:pt x="96" y="207"/>
                  </a:lnTo>
                  <a:lnTo>
                    <a:pt x="0" y="112"/>
                  </a:lnTo>
                  <a:lnTo>
                    <a:pt x="112" y="0"/>
                  </a:lnTo>
                  <a:lnTo>
                    <a:pt x="208" y="97"/>
                  </a:lnTo>
                  <a:close/>
                </a:path>
              </a:pathLst>
            </a:custGeom>
            <a:solidFill>
              <a:srgbClr val="C1E00A"/>
            </a:solidFill>
            <a:ln>
              <a:noFill/>
            </a:ln>
          </p:spPr>
          <p:txBody>
            <a:bodyPr vert="horz" wrap="square" lIns="93223" tIns="46611" rIns="93223" bIns="46611" numCol="1" anchor="t" anchorCtr="0" compatLnSpc="1">
              <a:prstTxWarp prst="textNoShape">
                <a:avLst/>
              </a:prstTxWarp>
            </a:bodyPr>
            <a:lstStyle/>
            <a:p>
              <a:pPr defTabSz="932227"/>
              <a:endParaRPr lang="en-US" sz="1835">
                <a:solidFill>
                  <a:srgbClr val="404040"/>
                </a:solidFill>
                <a:latin typeface="Segoe UI"/>
              </a:endParaRPr>
            </a:p>
          </p:txBody>
        </p:sp>
        <p:sp>
          <p:nvSpPr>
            <p:cNvPr id="16" name="Freeform 14"/>
            <p:cNvSpPr>
              <a:spLocks/>
            </p:cNvSpPr>
            <p:nvPr/>
          </p:nvSpPr>
          <p:spPr bwMode="auto">
            <a:xfrm>
              <a:off x="9150734" y="4291395"/>
              <a:ext cx="1919127" cy="1669714"/>
            </a:xfrm>
            <a:custGeom>
              <a:avLst/>
              <a:gdLst>
                <a:gd name="T0" fmla="*/ 111 w 198"/>
                <a:gd name="T1" fmla="*/ 5 h 172"/>
                <a:gd name="T2" fmla="*/ 95 w 198"/>
                <a:gd name="T3" fmla="*/ 5 h 172"/>
                <a:gd name="T4" fmla="*/ 93 w 198"/>
                <a:gd name="T5" fmla="*/ 17 h 172"/>
                <a:gd name="T6" fmla="*/ 82 w 198"/>
                <a:gd name="T7" fmla="*/ 5 h 172"/>
                <a:gd name="T8" fmla="*/ 66 w 198"/>
                <a:gd name="T9" fmla="*/ 5 h 172"/>
                <a:gd name="T10" fmla="*/ 66 w 198"/>
                <a:gd name="T11" fmla="*/ 21 h 172"/>
                <a:gd name="T12" fmla="*/ 66 w 198"/>
                <a:gd name="T13" fmla="*/ 21 h 172"/>
                <a:gd name="T14" fmla="*/ 66 w 198"/>
                <a:gd name="T15" fmla="*/ 21 h 172"/>
                <a:gd name="T16" fmla="*/ 66 w 198"/>
                <a:gd name="T17" fmla="*/ 21 h 172"/>
                <a:gd name="T18" fmla="*/ 51 w 198"/>
                <a:gd name="T19" fmla="*/ 5 h 172"/>
                <a:gd name="T20" fmla="*/ 35 w 198"/>
                <a:gd name="T21" fmla="*/ 5 h 172"/>
                <a:gd name="T22" fmla="*/ 36 w 198"/>
                <a:gd name="T23" fmla="*/ 21 h 172"/>
                <a:gd name="T24" fmla="*/ 35 w 198"/>
                <a:gd name="T25" fmla="*/ 20 h 172"/>
                <a:gd name="T26" fmla="*/ 35 w 198"/>
                <a:gd name="T27" fmla="*/ 20 h 172"/>
                <a:gd name="T28" fmla="*/ 23 w 198"/>
                <a:gd name="T29" fmla="*/ 8 h 172"/>
                <a:gd name="T30" fmla="*/ 5 w 198"/>
                <a:gd name="T31" fmla="*/ 7 h 172"/>
                <a:gd name="T32" fmla="*/ 6 w 198"/>
                <a:gd name="T33" fmla="*/ 25 h 172"/>
                <a:gd name="T34" fmla="*/ 63 w 198"/>
                <a:gd name="T35" fmla="*/ 82 h 172"/>
                <a:gd name="T36" fmla="*/ 48 w 198"/>
                <a:gd name="T37" fmla="*/ 84 h 172"/>
                <a:gd name="T38" fmla="*/ 49 w 198"/>
                <a:gd name="T39" fmla="*/ 102 h 172"/>
                <a:gd name="T40" fmla="*/ 75 w 198"/>
                <a:gd name="T41" fmla="*/ 127 h 172"/>
                <a:gd name="T42" fmla="*/ 101 w 198"/>
                <a:gd name="T43" fmla="*/ 154 h 172"/>
                <a:gd name="T44" fmla="*/ 126 w 198"/>
                <a:gd name="T45" fmla="*/ 154 h 172"/>
                <a:gd name="T46" fmla="*/ 144 w 198"/>
                <a:gd name="T47" fmla="*/ 172 h 172"/>
                <a:gd name="T48" fmla="*/ 198 w 198"/>
                <a:gd name="T49" fmla="*/ 117 h 172"/>
                <a:gd name="T50" fmla="*/ 180 w 198"/>
                <a:gd name="T51" fmla="*/ 99 h 172"/>
                <a:gd name="T52" fmla="*/ 180 w 198"/>
                <a:gd name="T53" fmla="*/ 75 h 172"/>
                <a:gd name="T54" fmla="*/ 144 w 198"/>
                <a:gd name="T55" fmla="*/ 38 h 172"/>
                <a:gd name="T56" fmla="*/ 144 w 198"/>
                <a:gd name="T57" fmla="*/ 38 h 172"/>
                <a:gd name="T58" fmla="*/ 111 w 198"/>
                <a:gd name="T59" fmla="*/ 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8" h="172">
                  <a:moveTo>
                    <a:pt x="111" y="5"/>
                  </a:moveTo>
                  <a:cubicBezTo>
                    <a:pt x="106" y="1"/>
                    <a:pt x="99" y="0"/>
                    <a:pt x="95" y="5"/>
                  </a:cubicBezTo>
                  <a:cubicBezTo>
                    <a:pt x="92" y="8"/>
                    <a:pt x="91" y="13"/>
                    <a:pt x="93" y="17"/>
                  </a:cubicBezTo>
                  <a:cubicBezTo>
                    <a:pt x="82" y="5"/>
                    <a:pt x="82" y="5"/>
                    <a:pt x="82" y="5"/>
                  </a:cubicBezTo>
                  <a:cubicBezTo>
                    <a:pt x="77" y="1"/>
                    <a:pt x="70" y="0"/>
                    <a:pt x="66" y="5"/>
                  </a:cubicBezTo>
                  <a:cubicBezTo>
                    <a:pt x="61" y="9"/>
                    <a:pt x="62" y="16"/>
                    <a:pt x="66" y="21"/>
                  </a:cubicBezTo>
                  <a:cubicBezTo>
                    <a:pt x="66" y="21"/>
                    <a:pt x="66" y="21"/>
                    <a:pt x="66" y="21"/>
                  </a:cubicBezTo>
                  <a:cubicBezTo>
                    <a:pt x="66" y="21"/>
                    <a:pt x="66" y="21"/>
                    <a:pt x="66" y="21"/>
                  </a:cubicBezTo>
                  <a:cubicBezTo>
                    <a:pt x="66" y="21"/>
                    <a:pt x="66" y="21"/>
                    <a:pt x="66" y="21"/>
                  </a:cubicBezTo>
                  <a:cubicBezTo>
                    <a:pt x="51" y="5"/>
                    <a:pt x="51" y="5"/>
                    <a:pt x="51" y="5"/>
                  </a:cubicBezTo>
                  <a:cubicBezTo>
                    <a:pt x="46" y="1"/>
                    <a:pt x="39" y="0"/>
                    <a:pt x="35" y="5"/>
                  </a:cubicBezTo>
                  <a:cubicBezTo>
                    <a:pt x="31" y="9"/>
                    <a:pt x="31" y="16"/>
                    <a:pt x="36" y="21"/>
                  </a:cubicBezTo>
                  <a:cubicBezTo>
                    <a:pt x="35" y="20"/>
                    <a:pt x="35" y="20"/>
                    <a:pt x="35" y="20"/>
                  </a:cubicBezTo>
                  <a:cubicBezTo>
                    <a:pt x="35" y="20"/>
                    <a:pt x="35" y="20"/>
                    <a:pt x="35" y="20"/>
                  </a:cubicBezTo>
                  <a:cubicBezTo>
                    <a:pt x="23" y="8"/>
                    <a:pt x="23" y="8"/>
                    <a:pt x="23" y="8"/>
                  </a:cubicBezTo>
                  <a:cubicBezTo>
                    <a:pt x="18" y="3"/>
                    <a:pt x="10" y="3"/>
                    <a:pt x="5" y="7"/>
                  </a:cubicBezTo>
                  <a:cubicBezTo>
                    <a:pt x="0" y="12"/>
                    <a:pt x="1" y="20"/>
                    <a:pt x="6" y="25"/>
                  </a:cubicBezTo>
                  <a:cubicBezTo>
                    <a:pt x="63" y="82"/>
                    <a:pt x="63" y="82"/>
                    <a:pt x="63" y="82"/>
                  </a:cubicBezTo>
                  <a:cubicBezTo>
                    <a:pt x="58" y="80"/>
                    <a:pt x="52" y="80"/>
                    <a:pt x="48" y="84"/>
                  </a:cubicBezTo>
                  <a:cubicBezTo>
                    <a:pt x="43" y="89"/>
                    <a:pt x="44" y="97"/>
                    <a:pt x="49" y="102"/>
                  </a:cubicBezTo>
                  <a:cubicBezTo>
                    <a:pt x="75" y="127"/>
                    <a:pt x="75" y="127"/>
                    <a:pt x="75" y="127"/>
                  </a:cubicBezTo>
                  <a:cubicBezTo>
                    <a:pt x="101" y="154"/>
                    <a:pt x="101" y="154"/>
                    <a:pt x="101" y="154"/>
                  </a:cubicBezTo>
                  <a:cubicBezTo>
                    <a:pt x="108" y="161"/>
                    <a:pt x="119" y="161"/>
                    <a:pt x="126" y="154"/>
                  </a:cubicBezTo>
                  <a:cubicBezTo>
                    <a:pt x="144" y="172"/>
                    <a:pt x="144" y="172"/>
                    <a:pt x="144" y="172"/>
                  </a:cubicBezTo>
                  <a:cubicBezTo>
                    <a:pt x="198" y="117"/>
                    <a:pt x="198" y="117"/>
                    <a:pt x="198" y="117"/>
                  </a:cubicBezTo>
                  <a:cubicBezTo>
                    <a:pt x="180" y="99"/>
                    <a:pt x="180" y="99"/>
                    <a:pt x="180" y="99"/>
                  </a:cubicBezTo>
                  <a:cubicBezTo>
                    <a:pt x="187" y="92"/>
                    <a:pt x="187" y="81"/>
                    <a:pt x="180" y="75"/>
                  </a:cubicBezTo>
                  <a:cubicBezTo>
                    <a:pt x="144" y="38"/>
                    <a:pt x="144" y="38"/>
                    <a:pt x="144" y="38"/>
                  </a:cubicBezTo>
                  <a:cubicBezTo>
                    <a:pt x="144" y="38"/>
                    <a:pt x="144" y="38"/>
                    <a:pt x="144" y="38"/>
                  </a:cubicBezTo>
                  <a:lnTo>
                    <a:pt x="111" y="5"/>
                  </a:lnTo>
                  <a:close/>
                </a:path>
              </a:pathLst>
            </a:custGeom>
            <a:solidFill>
              <a:srgbClr val="F5BF92"/>
            </a:solidFill>
            <a:ln>
              <a:noFill/>
            </a:ln>
          </p:spPr>
          <p:txBody>
            <a:bodyPr vert="horz" wrap="square" lIns="93223" tIns="46611" rIns="93223" bIns="46611" numCol="1" anchor="t" anchorCtr="0" compatLnSpc="1">
              <a:prstTxWarp prst="textNoShape">
                <a:avLst/>
              </a:prstTxWarp>
            </a:bodyPr>
            <a:lstStyle/>
            <a:p>
              <a:pPr defTabSz="932227"/>
              <a:endParaRPr lang="en-US" sz="1835">
                <a:solidFill>
                  <a:srgbClr val="404040"/>
                </a:solidFill>
                <a:latin typeface="Segoe UI"/>
              </a:endParaRPr>
            </a:p>
          </p:txBody>
        </p:sp>
        <p:sp>
          <p:nvSpPr>
            <p:cNvPr id="17" name="Freeform 15"/>
            <p:cNvSpPr>
              <a:spLocks/>
            </p:cNvSpPr>
            <p:nvPr/>
          </p:nvSpPr>
          <p:spPr bwMode="auto">
            <a:xfrm>
              <a:off x="8672686" y="2954242"/>
              <a:ext cx="2854445" cy="1053096"/>
            </a:xfrm>
            <a:custGeom>
              <a:avLst/>
              <a:gdLst>
                <a:gd name="T0" fmla="*/ 40 w 294"/>
                <a:gd name="T1" fmla="*/ 109 h 109"/>
                <a:gd name="T2" fmla="*/ 7 w 294"/>
                <a:gd name="T3" fmla="*/ 77 h 109"/>
                <a:gd name="T4" fmla="*/ 0 w 294"/>
                <a:gd name="T5" fmla="*/ 60 h 109"/>
                <a:gd name="T6" fmla="*/ 7 w 294"/>
                <a:gd name="T7" fmla="*/ 43 h 109"/>
                <a:gd name="T8" fmla="*/ 24 w 294"/>
                <a:gd name="T9" fmla="*/ 36 h 109"/>
                <a:gd name="T10" fmla="*/ 271 w 294"/>
                <a:gd name="T11" fmla="*/ 36 h 109"/>
                <a:gd name="T12" fmla="*/ 284 w 294"/>
                <a:gd name="T13" fmla="*/ 23 h 109"/>
                <a:gd name="T14" fmla="*/ 271 w 294"/>
                <a:gd name="T15" fmla="*/ 10 h 109"/>
                <a:gd name="T16" fmla="*/ 248 w 294"/>
                <a:gd name="T17" fmla="*/ 10 h 109"/>
                <a:gd name="T18" fmla="*/ 248 w 294"/>
                <a:gd name="T19" fmla="*/ 0 h 109"/>
                <a:gd name="T20" fmla="*/ 271 w 294"/>
                <a:gd name="T21" fmla="*/ 0 h 109"/>
                <a:gd name="T22" fmla="*/ 294 w 294"/>
                <a:gd name="T23" fmla="*/ 23 h 109"/>
                <a:gd name="T24" fmla="*/ 271 w 294"/>
                <a:gd name="T25" fmla="*/ 45 h 109"/>
                <a:gd name="T26" fmla="*/ 24 w 294"/>
                <a:gd name="T27" fmla="*/ 45 h 109"/>
                <a:gd name="T28" fmla="*/ 14 w 294"/>
                <a:gd name="T29" fmla="*/ 50 h 109"/>
                <a:gd name="T30" fmla="*/ 10 w 294"/>
                <a:gd name="T31" fmla="*/ 60 h 109"/>
                <a:gd name="T32" fmla="*/ 14 w 294"/>
                <a:gd name="T33" fmla="*/ 70 h 109"/>
                <a:gd name="T34" fmla="*/ 14 w 294"/>
                <a:gd name="T35" fmla="*/ 70 h 109"/>
                <a:gd name="T36" fmla="*/ 47 w 294"/>
                <a:gd name="T37" fmla="*/ 102 h 109"/>
                <a:gd name="T38" fmla="*/ 40 w 294"/>
                <a:gd name="T3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 h="109">
                  <a:moveTo>
                    <a:pt x="40" y="109"/>
                  </a:moveTo>
                  <a:cubicBezTo>
                    <a:pt x="7" y="77"/>
                    <a:pt x="7" y="77"/>
                    <a:pt x="7" y="77"/>
                  </a:cubicBezTo>
                  <a:cubicBezTo>
                    <a:pt x="3" y="72"/>
                    <a:pt x="0" y="66"/>
                    <a:pt x="0" y="60"/>
                  </a:cubicBezTo>
                  <a:cubicBezTo>
                    <a:pt x="0" y="54"/>
                    <a:pt x="3" y="48"/>
                    <a:pt x="7" y="43"/>
                  </a:cubicBezTo>
                  <a:cubicBezTo>
                    <a:pt x="12" y="39"/>
                    <a:pt x="18" y="36"/>
                    <a:pt x="24" y="36"/>
                  </a:cubicBezTo>
                  <a:cubicBezTo>
                    <a:pt x="271" y="36"/>
                    <a:pt x="271" y="36"/>
                    <a:pt x="271" y="36"/>
                  </a:cubicBezTo>
                  <a:cubicBezTo>
                    <a:pt x="279" y="36"/>
                    <a:pt x="284" y="30"/>
                    <a:pt x="284" y="23"/>
                  </a:cubicBezTo>
                  <a:cubicBezTo>
                    <a:pt x="284" y="16"/>
                    <a:pt x="279" y="10"/>
                    <a:pt x="271" y="10"/>
                  </a:cubicBezTo>
                  <a:cubicBezTo>
                    <a:pt x="248" y="10"/>
                    <a:pt x="248" y="10"/>
                    <a:pt x="248" y="10"/>
                  </a:cubicBezTo>
                  <a:cubicBezTo>
                    <a:pt x="248" y="0"/>
                    <a:pt x="248" y="0"/>
                    <a:pt x="248" y="0"/>
                  </a:cubicBezTo>
                  <a:cubicBezTo>
                    <a:pt x="271" y="0"/>
                    <a:pt x="271" y="0"/>
                    <a:pt x="271" y="0"/>
                  </a:cubicBezTo>
                  <a:cubicBezTo>
                    <a:pt x="284" y="0"/>
                    <a:pt x="294" y="11"/>
                    <a:pt x="294" y="23"/>
                  </a:cubicBezTo>
                  <a:cubicBezTo>
                    <a:pt x="294" y="35"/>
                    <a:pt x="284" y="45"/>
                    <a:pt x="271" y="45"/>
                  </a:cubicBezTo>
                  <a:cubicBezTo>
                    <a:pt x="24" y="45"/>
                    <a:pt x="24" y="45"/>
                    <a:pt x="24" y="45"/>
                  </a:cubicBezTo>
                  <a:cubicBezTo>
                    <a:pt x="20" y="46"/>
                    <a:pt x="17" y="47"/>
                    <a:pt x="14" y="50"/>
                  </a:cubicBezTo>
                  <a:cubicBezTo>
                    <a:pt x="11" y="52"/>
                    <a:pt x="10" y="56"/>
                    <a:pt x="10" y="60"/>
                  </a:cubicBezTo>
                  <a:cubicBezTo>
                    <a:pt x="10" y="64"/>
                    <a:pt x="11" y="67"/>
                    <a:pt x="14" y="70"/>
                  </a:cubicBezTo>
                  <a:cubicBezTo>
                    <a:pt x="14" y="70"/>
                    <a:pt x="14" y="70"/>
                    <a:pt x="14" y="70"/>
                  </a:cubicBezTo>
                  <a:cubicBezTo>
                    <a:pt x="47" y="102"/>
                    <a:pt x="47" y="102"/>
                    <a:pt x="47" y="102"/>
                  </a:cubicBezTo>
                  <a:lnTo>
                    <a:pt x="40" y="109"/>
                  </a:lnTo>
                  <a:close/>
                </a:path>
              </a:pathLst>
            </a:custGeom>
            <a:solidFill>
              <a:srgbClr val="0090B7"/>
            </a:solidFill>
            <a:ln>
              <a:noFill/>
            </a:ln>
          </p:spPr>
          <p:txBody>
            <a:bodyPr vert="horz" wrap="square" lIns="93223" tIns="46611" rIns="93223" bIns="46611" numCol="1" anchor="t" anchorCtr="0" compatLnSpc="1">
              <a:prstTxWarp prst="textNoShape">
                <a:avLst/>
              </a:prstTxWarp>
            </a:bodyPr>
            <a:lstStyle/>
            <a:p>
              <a:pPr defTabSz="932227"/>
              <a:endParaRPr lang="en-US" sz="1835">
                <a:solidFill>
                  <a:srgbClr val="404040"/>
                </a:solidFill>
                <a:latin typeface="Segoe UI"/>
              </a:endParaRPr>
            </a:p>
          </p:txBody>
        </p:sp>
        <p:sp>
          <p:nvSpPr>
            <p:cNvPr id="18" name="Freeform 16"/>
            <p:cNvSpPr>
              <a:spLocks/>
            </p:cNvSpPr>
            <p:nvPr/>
          </p:nvSpPr>
          <p:spPr bwMode="auto">
            <a:xfrm>
              <a:off x="9365513" y="2192133"/>
              <a:ext cx="374126" cy="374126"/>
            </a:xfrm>
            <a:custGeom>
              <a:avLst/>
              <a:gdLst>
                <a:gd name="T0" fmla="*/ 82 w 82"/>
                <a:gd name="T1" fmla="*/ 65 h 82"/>
                <a:gd name="T2" fmla="*/ 57 w 82"/>
                <a:gd name="T3" fmla="*/ 41 h 82"/>
                <a:gd name="T4" fmla="*/ 74 w 82"/>
                <a:gd name="T5" fmla="*/ 24 h 82"/>
                <a:gd name="T6" fmla="*/ 0 w 82"/>
                <a:gd name="T7" fmla="*/ 0 h 82"/>
                <a:gd name="T8" fmla="*/ 25 w 82"/>
                <a:gd name="T9" fmla="*/ 73 h 82"/>
                <a:gd name="T10" fmla="*/ 42 w 82"/>
                <a:gd name="T11" fmla="*/ 56 h 82"/>
                <a:gd name="T12" fmla="*/ 66 w 82"/>
                <a:gd name="T13" fmla="*/ 82 h 82"/>
                <a:gd name="T14" fmla="*/ 82 w 82"/>
                <a:gd name="T15" fmla="*/ 6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2">
                  <a:moveTo>
                    <a:pt x="82" y="65"/>
                  </a:moveTo>
                  <a:lnTo>
                    <a:pt x="57" y="41"/>
                  </a:lnTo>
                  <a:lnTo>
                    <a:pt x="74" y="24"/>
                  </a:lnTo>
                  <a:lnTo>
                    <a:pt x="0" y="0"/>
                  </a:lnTo>
                  <a:lnTo>
                    <a:pt x="25" y="73"/>
                  </a:lnTo>
                  <a:lnTo>
                    <a:pt x="42" y="56"/>
                  </a:lnTo>
                  <a:lnTo>
                    <a:pt x="66" y="82"/>
                  </a:lnTo>
                  <a:lnTo>
                    <a:pt x="82" y="65"/>
                  </a:lnTo>
                  <a:close/>
                </a:path>
              </a:pathLst>
            </a:custGeom>
            <a:solidFill>
              <a:schemeClr val="bg1"/>
            </a:solidFill>
            <a:ln>
              <a:noFill/>
            </a:ln>
          </p:spPr>
          <p:txBody>
            <a:bodyPr vert="horz" wrap="square" lIns="93223" tIns="46611" rIns="93223" bIns="46611" numCol="1" anchor="t" anchorCtr="0" compatLnSpc="1">
              <a:prstTxWarp prst="textNoShape">
                <a:avLst/>
              </a:prstTxWarp>
            </a:bodyPr>
            <a:lstStyle/>
            <a:p>
              <a:pPr defTabSz="932227"/>
              <a:endParaRPr lang="en-US" sz="1835">
                <a:solidFill>
                  <a:srgbClr val="404040"/>
                </a:solidFill>
                <a:latin typeface="Segoe UI"/>
              </a:endParaRPr>
            </a:p>
          </p:txBody>
        </p:sp>
      </p:grpSp>
    </p:spTree>
    <p:extLst>
      <p:ext uri="{BB962C8B-B14F-4D97-AF65-F5344CB8AC3E}">
        <p14:creationId xmlns:p14="http://schemas.microsoft.com/office/powerpoint/2010/main" val="220551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197475"/>
            <a:ext cx="12192000" cy="615950"/>
          </a:xfrm>
          <a:prstGeom prst="rect">
            <a:avLst/>
          </a:prstGeom>
        </p:spPr>
        <p:txBody>
          <a:bodyPr/>
          <a:lstStyle/>
          <a:p>
            <a:pPr marL="0" indent="0" algn="ctr">
              <a:buNone/>
            </a:pPr>
            <a:r>
              <a:rPr lang="en-US" sz="3137" dirty="0">
                <a:hlinkClick r:id="rId3"/>
              </a:rPr>
              <a:t>http://dev.office.com/devprogram</a:t>
            </a:r>
            <a:r>
              <a:rPr lang="en-US" sz="3137" dirty="0"/>
              <a:t> </a:t>
            </a:r>
          </a:p>
        </p:txBody>
      </p:sp>
      <p:grpSp>
        <p:nvGrpSpPr>
          <p:cNvPr id="83" name="Group 82"/>
          <p:cNvGrpSpPr/>
          <p:nvPr/>
        </p:nvGrpSpPr>
        <p:grpSpPr>
          <a:xfrm>
            <a:off x="4693071" y="3204681"/>
            <a:ext cx="3053448" cy="3742884"/>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grpSp>
      <p:grpSp>
        <p:nvGrpSpPr>
          <p:cNvPr id="294" name="Group 293"/>
          <p:cNvGrpSpPr/>
          <p:nvPr/>
        </p:nvGrpSpPr>
        <p:grpSpPr>
          <a:xfrm>
            <a:off x="579438" y="2328695"/>
            <a:ext cx="2290317" cy="1899930"/>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E-mail </a:t>
              </a:r>
              <a:b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b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404224" y="2351088"/>
            <a:ext cx="1610489" cy="2181149"/>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6" name="TextBox 1125"/>
              <p:cNvSpPr txBox="1"/>
              <p:nvPr/>
            </p:nvSpPr>
            <p:spPr>
              <a:xfrm>
                <a:off x="3534023" y="2405361"/>
                <a:ext cx="1223320" cy="489365"/>
              </a:xfrm>
              <a:prstGeom prst="rect">
                <a:avLst/>
              </a:prstGeom>
              <a:noFill/>
            </p:spPr>
            <p:txBody>
              <a:bodyPr wrap="square" lIns="0" tIns="146304" rIns="0" bIns="146304" rtlCol="0" anchor="ctr" anchorCtr="0">
                <a:sp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grpSp>
      </p:grpSp>
      <p:grpSp>
        <p:nvGrpSpPr>
          <p:cNvPr id="302" name="Group 301"/>
          <p:cNvGrpSpPr/>
          <p:nvPr/>
        </p:nvGrpSpPr>
        <p:grpSpPr>
          <a:xfrm>
            <a:off x="5549182" y="2281789"/>
            <a:ext cx="1610489" cy="1946836"/>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Free </a:t>
              </a:r>
              <a:b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b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694139" y="2281637"/>
            <a:ext cx="1745006" cy="1946989"/>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Free </a:t>
              </a:r>
              <a:b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b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973615" y="2284413"/>
            <a:ext cx="1610489" cy="1793351"/>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grpSp>
      </p:grpSp>
    </p:spTree>
    <p:extLst>
      <p:ext uri="{BB962C8B-B14F-4D97-AF65-F5344CB8AC3E}">
        <p14:creationId xmlns:p14="http://schemas.microsoft.com/office/powerpoint/2010/main" val="2151919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Getting started with the </a:t>
            </a:r>
            <a:r>
              <a:rPr lang="en-US" dirty="0" smtClean="0"/>
              <a:t>Microsoft Graph API</a:t>
            </a:r>
            <a:endParaRPr lang="en-US" dirty="0"/>
          </a:p>
        </p:txBody>
      </p:sp>
      <p:sp>
        <p:nvSpPr>
          <p:cNvPr id="5" name="Subtitle 4"/>
          <p:cNvSpPr>
            <a:spLocks noGrp="1"/>
          </p:cNvSpPr>
          <p:nvPr>
            <p:ph type="subTitle" idx="1"/>
          </p:nvPr>
        </p:nvSpPr>
        <p:spPr>
          <a:xfrm>
            <a:off x="543079" y="4830051"/>
            <a:ext cx="7795851" cy="1916182"/>
          </a:xfrm>
        </p:spPr>
        <p:txBody>
          <a:bodyPr/>
          <a:lstStyle/>
          <a:p>
            <a:endParaRPr lang="en-US" dirty="0"/>
          </a:p>
        </p:txBody>
      </p:sp>
    </p:spTree>
    <p:extLst>
      <p:ext uri="{BB962C8B-B14F-4D97-AF65-F5344CB8AC3E}">
        <p14:creationId xmlns:p14="http://schemas.microsoft.com/office/powerpoint/2010/main" val="193337654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221187" y="1498983"/>
            <a:ext cx="3644838" cy="332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167" name="AutoShape 151"/>
          <p:cNvSpPr>
            <a:spLocks noChangeAspect="1" noChangeArrowheads="1" noTextEdit="1"/>
          </p:cNvSpPr>
          <p:nvPr/>
        </p:nvSpPr>
        <p:spPr bwMode="auto">
          <a:xfrm>
            <a:off x="8210294" y="4919716"/>
            <a:ext cx="3655732" cy="153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182" name="AutoShape 167"/>
          <p:cNvSpPr>
            <a:spLocks noChangeAspect="1" noChangeArrowheads="1" noTextEdit="1"/>
          </p:cNvSpPr>
          <p:nvPr/>
        </p:nvSpPr>
        <p:spPr bwMode="auto">
          <a:xfrm>
            <a:off x="6316284" y="4919716"/>
            <a:ext cx="1699472" cy="153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191" name="AutoShape 177"/>
          <p:cNvSpPr>
            <a:spLocks noChangeAspect="1" noChangeArrowheads="1" noTextEdit="1"/>
          </p:cNvSpPr>
          <p:nvPr/>
        </p:nvSpPr>
        <p:spPr bwMode="auto">
          <a:xfrm>
            <a:off x="4400487" y="4919716"/>
            <a:ext cx="1710366" cy="153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231" name="AutoShape 219"/>
          <p:cNvSpPr>
            <a:spLocks noChangeAspect="1" noChangeArrowheads="1" noTextEdit="1"/>
          </p:cNvSpPr>
          <p:nvPr/>
        </p:nvSpPr>
        <p:spPr bwMode="auto">
          <a:xfrm>
            <a:off x="2484692" y="3240475"/>
            <a:ext cx="1710367" cy="153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268" name="AutoShape 257"/>
          <p:cNvSpPr>
            <a:spLocks noChangeAspect="1" noChangeArrowheads="1" noTextEdit="1"/>
          </p:cNvSpPr>
          <p:nvPr/>
        </p:nvSpPr>
        <p:spPr bwMode="auto">
          <a:xfrm>
            <a:off x="581346" y="3240475"/>
            <a:ext cx="1697915" cy="153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9" name="AutoShape 3"/>
          <p:cNvSpPr>
            <a:spLocks noChangeAspect="1" noChangeArrowheads="1" noTextEdit="1"/>
          </p:cNvSpPr>
          <p:nvPr/>
        </p:nvSpPr>
        <p:spPr bwMode="auto">
          <a:xfrm>
            <a:off x="581345" y="1498982"/>
            <a:ext cx="1697916" cy="1545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96" name="AutoShape 77"/>
          <p:cNvSpPr>
            <a:spLocks noChangeAspect="1" noChangeArrowheads="1" noTextEdit="1"/>
          </p:cNvSpPr>
          <p:nvPr/>
        </p:nvSpPr>
        <p:spPr bwMode="auto">
          <a:xfrm>
            <a:off x="4400488" y="1498984"/>
            <a:ext cx="1710365" cy="1545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20" name="Group 19"/>
          <p:cNvGrpSpPr/>
          <p:nvPr/>
        </p:nvGrpSpPr>
        <p:grpSpPr>
          <a:xfrm>
            <a:off x="446695" y="1211263"/>
            <a:ext cx="5524839" cy="1865385"/>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82880" tIns="44821" rIns="89642" bIns="44821" numCol="1" anchor="ctr" anchorCtr="0" compatLnSpc="1">
              <a:prstTxWarp prst="textNoShape">
                <a:avLst/>
              </a:prstTxWarp>
            </a:bodyPr>
            <a:lstStyle/>
            <a:p>
              <a:pPr marL="0" marR="0" lvl="0" indent="0" algn="l" defTabSz="914367" rtl="0" eaLnBrk="1" fontAlgn="auto" latinLnBrk="0" hangingPunct="1">
                <a:lnSpc>
                  <a:spcPct val="80000"/>
                </a:lnSpc>
                <a:spcBef>
                  <a:spcPts val="588"/>
                </a:spcBef>
                <a:spcAft>
                  <a:spcPts val="588"/>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Office 365 </a:t>
              </a:r>
              <a:r>
                <a:rPr kumimoji="0" lang="en-US" sz="4000" b="1"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mn-ea"/>
                  <a:cs typeface="+mn-cs"/>
                </a:rPr>
                <a:t>Network</a:t>
              </a:r>
            </a:p>
            <a:p>
              <a:pPr marL="0" marR="0" lvl="0" indent="0" algn="l" defTabSz="914367" rtl="0" eaLnBrk="1" fontAlgn="auto" latinLnBrk="0" hangingPunct="1">
                <a:lnSpc>
                  <a:spcPct val="80000"/>
                </a:lnSpc>
                <a:spcBef>
                  <a:spcPts val="588"/>
                </a:spcBef>
                <a:spcAft>
                  <a:spcPts val="588"/>
                </a:spcAft>
                <a:buClrTx/>
                <a:buSzTx/>
                <a:buFontTx/>
                <a:buNone/>
                <a:tabLst/>
                <a:defRPr/>
              </a:pPr>
              <a:r>
                <a:rPr kumimoji="0" lang="en-US" sz="1800" b="0" i="0" u="none" strike="noStrike" kern="1200" cap="none" spc="0" normalizeH="0" baseline="0" noProof="0" dirty="0">
                  <a:ln>
                    <a:noFill/>
                  </a:ln>
                  <a:solidFill>
                    <a:srgbClr val="404040"/>
                  </a:solidFill>
                  <a:effectLst/>
                  <a:uLnTx/>
                  <a:uFillTx/>
                  <a:latin typeface="Segoe UI"/>
                  <a:ea typeface="+mn-ea"/>
                  <a:cs typeface="+mn-cs"/>
                  <a:hlinkClick r:id="rId3"/>
                </a:rPr>
                <a:t>https://www.yammer.com/itpronetwork</a:t>
              </a:r>
              <a:r>
                <a:rPr kumimoji="0" lang="en-US" sz="1800" b="0" i="0" u="none" strike="noStrike" kern="1200" cap="none" spc="0" normalizeH="0" baseline="0" noProof="0" dirty="0">
                  <a:ln>
                    <a:noFill/>
                  </a:ln>
                  <a:solidFill>
                    <a:srgbClr val="404040"/>
                  </a:solidFill>
                  <a:effectLst/>
                  <a:uLnTx/>
                  <a:uFillTx/>
                  <a:latin typeface="Segoe UI"/>
                  <a:ea typeface="+mn-ea"/>
                  <a:cs typeface="+mn-cs"/>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22" name="Group 21"/>
          <p:cNvGrpSpPr/>
          <p:nvPr/>
        </p:nvGrpSpPr>
        <p:grpSpPr>
          <a:xfrm>
            <a:off x="8206628" y="1217640"/>
            <a:ext cx="3783948" cy="3622263"/>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43" name="Rectangle 103"/>
              <p:cNvSpPr/>
              <p:nvPr/>
            </p:nvSpPr>
            <p:spPr>
              <a:xfrm>
                <a:off x="8232083" y="2240200"/>
                <a:ext cx="3633944" cy="358283"/>
              </a:xfrm>
              <a:prstGeom prst="rect">
                <a:avLst/>
              </a:prstGeom>
            </p:spPr>
            <p:txBody>
              <a:bodyPr wrap="square" lIns="0" rIns="0" bIns="89642" anchor="b" anchorCtr="0">
                <a:spAutoFit/>
              </a:bodyPr>
              <a:lstStyle/>
              <a:p>
                <a:pPr marL="0" marR="0" lvl="0" indent="0" algn="ctr" defTabSz="914367" rtl="0" eaLnBrk="1" fontAlgn="auto" latinLnBrk="0" hangingPunct="1">
                  <a:lnSpc>
                    <a:spcPct val="80000"/>
                  </a:lnSpc>
                  <a:spcBef>
                    <a:spcPts val="588"/>
                  </a:spcBef>
                  <a:spcAft>
                    <a:spcPts val="588"/>
                  </a:spcAft>
                  <a:buClrTx/>
                  <a:buSzTx/>
                  <a:buFontTx/>
                  <a:buNone/>
                  <a:tabLst/>
                  <a:defRPr/>
                </a:pPr>
                <a:r>
                  <a:rPr kumimoji="0" lang="en-US" sz="1800" b="0" i="0" u="none" strike="noStrike" kern="1200" cap="none" spc="0" normalizeH="0" baseline="0" noProof="0" dirty="0">
                    <a:ln>
                      <a:noFill/>
                    </a:ln>
                    <a:solidFill>
                      <a:srgbClr val="404040"/>
                    </a:solidFill>
                    <a:effectLst/>
                    <a:uLnTx/>
                    <a:uFillTx/>
                    <a:latin typeface="Segoe UI"/>
                    <a:ea typeface="+mn-ea"/>
                    <a:cs typeface="+mn-cs"/>
                    <a:hlinkClick r:id="rId4"/>
                  </a:rPr>
                  <a:t>@</a:t>
                </a:r>
                <a:r>
                  <a:rPr kumimoji="0" lang="en-US" sz="1800" b="0" i="0" u="none" strike="noStrike" kern="1200" cap="none" spc="0" normalizeH="0" baseline="0" noProof="0" dirty="0" err="1">
                    <a:ln>
                      <a:noFill/>
                    </a:ln>
                    <a:solidFill>
                      <a:srgbClr val="404040"/>
                    </a:solidFill>
                    <a:effectLst/>
                    <a:uLnTx/>
                    <a:uFillTx/>
                    <a:latin typeface="Segoe UI"/>
                    <a:ea typeface="+mn-ea"/>
                    <a:cs typeface="+mn-cs"/>
                    <a:hlinkClick r:id="rId4"/>
                  </a:rPr>
                  <a:t>OfficeDev</a:t>
                </a:r>
                <a:r>
                  <a:rPr kumimoji="0" lang="en-US" sz="1800" b="0" i="0" u="none" strike="noStrike" kern="1200" cap="none" spc="0" normalizeH="0" baseline="0" noProof="0" dirty="0">
                    <a:ln>
                      <a:noFill/>
                    </a:ln>
                    <a:solidFill>
                      <a:srgbClr val="404040"/>
                    </a:solidFill>
                    <a:effectLst/>
                    <a:uLnTx/>
                    <a:uFillTx/>
                    <a:latin typeface="Segoe UI"/>
                    <a:ea typeface="+mn-ea"/>
                    <a:cs typeface="+mn-cs"/>
                  </a:rPr>
                  <a:t> </a:t>
                </a:r>
              </a:p>
            </p:txBody>
          </p:sp>
          <p:sp>
            <p:nvSpPr>
              <p:cNvPr id="344" name="Rectangle 104"/>
              <p:cNvSpPr/>
              <p:nvPr/>
            </p:nvSpPr>
            <p:spPr>
              <a:xfrm>
                <a:off x="8247644" y="1490659"/>
                <a:ext cx="3644837" cy="850899"/>
              </a:xfrm>
              <a:prstGeom prst="rect">
                <a:avLst/>
              </a:prstGeom>
            </p:spPr>
            <p:txBody>
              <a:bodyPr wrap="square" lIns="179285" tIns="143428" rIns="179285" bIns="89642">
                <a:spAutoFit/>
              </a:bodyPr>
              <a:lstStyle/>
              <a:p>
                <a:pPr marL="0" marR="0" lvl="0" indent="0" algn="ctr" defTabSz="914367" rtl="0" eaLnBrk="1" fontAlgn="auto" latinLnBrk="0" hangingPunct="1">
                  <a:lnSpc>
                    <a:spcPct val="100000"/>
                  </a:lnSpc>
                  <a:spcBef>
                    <a:spcPts val="588"/>
                  </a:spcBef>
                  <a:spcAft>
                    <a:spcPts val="588"/>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Twitter</a:t>
                </a:r>
              </a:p>
            </p:txBody>
          </p:sp>
        </p:grpSp>
      </p:grpSp>
      <p:grpSp>
        <p:nvGrpSpPr>
          <p:cNvPr id="566" name="Group 565"/>
          <p:cNvGrpSpPr/>
          <p:nvPr/>
        </p:nvGrpSpPr>
        <p:grpSpPr>
          <a:xfrm>
            <a:off x="8222186" y="3155795"/>
            <a:ext cx="1836214" cy="1684108"/>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grpSp>
      <p:grpSp>
        <p:nvGrpSpPr>
          <p:cNvPr id="558" name="Group 557"/>
          <p:cNvGrpSpPr/>
          <p:nvPr/>
        </p:nvGrpSpPr>
        <p:grpSpPr>
          <a:xfrm>
            <a:off x="4422352" y="4917049"/>
            <a:ext cx="1777726" cy="1605636"/>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6055069" y="1211264"/>
            <a:ext cx="2073249" cy="1864351"/>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1" name="Rectangle 461"/>
              <p:cNvSpPr>
                <a:spLocks noChangeArrowheads="1"/>
              </p:cNvSpPr>
              <p:nvPr/>
            </p:nvSpPr>
            <p:spPr bwMode="auto">
              <a:xfrm>
                <a:off x="6865938"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S</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2" name="Rectangle 462"/>
              <p:cNvSpPr>
                <a:spLocks noChangeArrowheads="1"/>
              </p:cNvSpPr>
              <p:nvPr/>
            </p:nvSpPr>
            <p:spPr bwMode="auto">
              <a:xfrm>
                <a:off x="6888163"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3" name="Rectangle 463"/>
              <p:cNvSpPr>
                <a:spLocks noChangeArrowheads="1"/>
              </p:cNvSpPr>
              <p:nvPr/>
            </p:nvSpPr>
            <p:spPr bwMode="auto">
              <a:xfrm>
                <a:off x="6902451"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a</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4" name="Rectangle 464"/>
              <p:cNvSpPr>
                <a:spLocks noChangeArrowheads="1"/>
              </p:cNvSpPr>
              <p:nvPr/>
            </p:nvSpPr>
            <p:spPr bwMode="auto">
              <a:xfrm>
                <a:off x="6923088" y="1868488"/>
                <a:ext cx="13081"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r</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5" name="Rectangle 465"/>
              <p:cNvSpPr>
                <a:spLocks noChangeArrowheads="1"/>
              </p:cNvSpPr>
              <p:nvPr/>
            </p:nvSpPr>
            <p:spPr bwMode="auto">
              <a:xfrm>
                <a:off x="6940551"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9" name="Rectangle 499"/>
              <p:cNvSpPr>
                <a:spLocks noChangeArrowheads="1"/>
              </p:cNvSpPr>
              <p:nvPr/>
            </p:nvSpPr>
            <p:spPr bwMode="auto">
              <a:xfrm>
                <a:off x="6865938"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S</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0" name="Rectangle 500"/>
              <p:cNvSpPr>
                <a:spLocks noChangeArrowheads="1"/>
              </p:cNvSpPr>
              <p:nvPr/>
            </p:nvSpPr>
            <p:spPr bwMode="auto">
              <a:xfrm>
                <a:off x="6888163"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1" name="Rectangle 501"/>
              <p:cNvSpPr>
                <a:spLocks noChangeArrowheads="1"/>
              </p:cNvSpPr>
              <p:nvPr/>
            </p:nvSpPr>
            <p:spPr bwMode="auto">
              <a:xfrm>
                <a:off x="6902451"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a</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2" name="Rectangle 502"/>
              <p:cNvSpPr>
                <a:spLocks noChangeArrowheads="1"/>
              </p:cNvSpPr>
              <p:nvPr/>
            </p:nvSpPr>
            <p:spPr bwMode="auto">
              <a:xfrm>
                <a:off x="6923088" y="1868488"/>
                <a:ext cx="13081"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r</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3" name="Rectangle 503"/>
              <p:cNvSpPr>
                <a:spLocks noChangeArrowheads="1"/>
              </p:cNvSpPr>
              <p:nvPr/>
            </p:nvSpPr>
            <p:spPr bwMode="auto">
              <a:xfrm>
                <a:off x="6940551"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grpSp>
        <p:nvGrpSpPr>
          <p:cNvPr id="21" name="Group 20"/>
          <p:cNvGrpSpPr/>
          <p:nvPr/>
        </p:nvGrpSpPr>
        <p:grpSpPr>
          <a:xfrm>
            <a:off x="446695" y="3155795"/>
            <a:ext cx="3894750" cy="3357310"/>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9642" tIns="44821" rIns="89642" bIns="44821"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Podcasts</a:t>
              </a:r>
              <a:r>
                <a:rPr kumimoji="0" lang="en-US" sz="1765" b="0" i="0" u="none" strike="noStrike" kern="1200" cap="none" spc="0" normalizeH="0" baseline="0" noProof="0" dirty="0" smtClean="0">
                  <a:ln>
                    <a:noFill/>
                  </a:ln>
                  <a:solidFill>
                    <a:srgbClr val="404040"/>
                  </a:solidFill>
                  <a:effectLst/>
                  <a:uLnTx/>
                  <a:uFillTx/>
                  <a:latin typeface="Segoe UI"/>
                  <a:ea typeface="+mn-ea"/>
                  <a:cs typeface="+mn-cs"/>
                </a:rPr>
                <a:t/>
              </a:r>
              <a:br>
                <a:rPr kumimoji="0" lang="en-US" sz="1765" b="0" i="0" u="none" strike="noStrike" kern="1200" cap="none" spc="0" normalizeH="0" baseline="0" noProof="0" dirty="0" smtClean="0">
                  <a:ln>
                    <a:noFill/>
                  </a:ln>
                  <a:solidFill>
                    <a:srgbClr val="404040"/>
                  </a:solidFill>
                  <a:effectLst/>
                  <a:uLnTx/>
                  <a:uFillTx/>
                  <a:latin typeface="Segoe UI"/>
                  <a:ea typeface="+mn-ea"/>
                  <a:cs typeface="+mn-cs"/>
                </a:rPr>
              </a:br>
              <a:r>
                <a:rPr kumimoji="0" lang="en-US" sz="1800" b="0" i="0" u="none" strike="noStrike" kern="1200" cap="none" spc="-50" normalizeH="0" baseline="0" noProof="0" dirty="0">
                  <a:ln>
                    <a:noFill/>
                  </a:ln>
                  <a:solidFill>
                    <a:srgbClr val="404040"/>
                  </a:solidFill>
                  <a:effectLst/>
                  <a:uLnTx/>
                  <a:uFillTx/>
                  <a:latin typeface="Segoe UI"/>
                  <a:ea typeface="+mn-ea"/>
                  <a:cs typeface="+mn-cs"/>
                  <a:hlinkClick r:id="rId7"/>
                </a:rPr>
                <a:t>http://</a:t>
              </a:r>
              <a:r>
                <a:rPr kumimoji="0" lang="en-US" sz="1800" b="0" i="0" u="none" strike="noStrike" kern="1200" cap="none" spc="0" normalizeH="0" baseline="0" noProof="0" dirty="0">
                  <a:ln>
                    <a:noFill/>
                  </a:ln>
                  <a:solidFill>
                    <a:srgbClr val="404040"/>
                  </a:solidFill>
                  <a:effectLst/>
                  <a:uLnTx/>
                  <a:uFillTx/>
                  <a:latin typeface="Segoe UI"/>
                  <a:ea typeface="+mn-ea"/>
                  <a:cs typeface="+mn-cs"/>
                  <a:hlinkClick r:id="rId7"/>
                </a:rPr>
                <a:t>dev.office.com/podcasts</a:t>
              </a:r>
              <a:r>
                <a:rPr kumimoji="0" lang="en-US" sz="1800" b="0" i="0" u="none" strike="noStrike" kern="1200" cap="none" spc="-50" normalizeH="0" baseline="0" noProof="0" dirty="0">
                  <a:ln>
                    <a:noFill/>
                  </a:ln>
                  <a:solidFill>
                    <a:srgbClr val="404040"/>
                  </a:solidFill>
                  <a:effectLst/>
                  <a:uLnTx/>
                  <a:uFillTx/>
                  <a:latin typeface="Segoe UI"/>
                  <a:ea typeface="+mn-ea"/>
                  <a:cs typeface="+mn-cs"/>
                </a:rPr>
                <a:t> </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404040"/>
                </a:solidFill>
                <a:effectLst/>
                <a:uLnTx/>
                <a:uFillTx/>
                <a:latin typeface="Segoe UI"/>
                <a:ea typeface="+mn-ea"/>
                <a:cs typeface="+mn-cs"/>
              </a:endParaRPr>
            </a:p>
          </p:txBody>
        </p:sp>
      </p:grpSp>
      <p:grpSp>
        <p:nvGrpSpPr>
          <p:cNvPr id="15" name="Group 14"/>
          <p:cNvGrpSpPr/>
          <p:nvPr/>
        </p:nvGrpSpPr>
        <p:grpSpPr>
          <a:xfrm>
            <a:off x="10134295" y="4916603"/>
            <a:ext cx="1844980" cy="1598497"/>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Light"/>
                  <a:ea typeface="+mn-ea"/>
                  <a:cs typeface="+mn-cs"/>
                </a:rPr>
                <a:t>UserVoice</a:t>
              </a:r>
              <a:endParaRPr kumimoji="0" lang="en-US" sz="1800" b="1"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04040"/>
                  </a:solidFill>
                  <a:effectLst/>
                  <a:uLnTx/>
                  <a:uFillTx/>
                  <a:latin typeface="Segoe UI"/>
                  <a:ea typeface="+mn-ea"/>
                  <a:cs typeface="+mn-cs"/>
                  <a:hlinkClick r:id="rId8"/>
                </a:rPr>
                <a:t>http://officespdev.uservoice.com/</a:t>
              </a:r>
              <a:r>
                <a:rPr kumimoji="0" lang="en-US" sz="1200" b="0" i="0" u="none" strike="noStrike" kern="1200" cap="none" spc="0" normalizeH="0" baseline="0" noProof="0" dirty="0">
                  <a:ln>
                    <a:noFill/>
                  </a:ln>
                  <a:solidFill>
                    <a:srgbClr val="404040"/>
                  </a:soli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 name="Group 17"/>
          <p:cNvGrpSpPr/>
          <p:nvPr/>
        </p:nvGrpSpPr>
        <p:grpSpPr>
          <a:xfrm>
            <a:off x="2397872" y="3155198"/>
            <a:ext cx="1943573" cy="1682257"/>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95000"/>
                </a:lnSpc>
                <a:spcBef>
                  <a:spcPts val="0"/>
                </a:spcBef>
                <a:spcAft>
                  <a:spcPts val="0"/>
                </a:spcAft>
                <a:buClrTx/>
                <a:buSzTx/>
                <a:buFontTx/>
                <a:buNone/>
                <a:tabLst/>
                <a:defRPr/>
              </a:pPr>
              <a:r>
                <a:rPr kumimoji="0" lang="en-US" sz="1765" b="0" i="0" u="none"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a:ea typeface="+mn-ea"/>
                  <a:cs typeface="+mn-cs"/>
                </a:rPr>
                <a:t>Stack overflow</a:t>
              </a: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1765" b="0" i="0" u="none"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1765" b="0" i="0" u="none"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95000"/>
                </a:lnSpc>
                <a:spcBef>
                  <a:spcPts val="0"/>
                </a:spcBef>
                <a:spcAft>
                  <a:spcPts val="0"/>
                </a:spcAft>
                <a:buClrTx/>
                <a:buSzTx/>
                <a:buFontTx/>
                <a:buNone/>
                <a:tabLst/>
                <a:defRPr/>
              </a:pPr>
              <a:r>
                <a:rPr kumimoji="0" lang="en-US" sz="1765" b="0" i="0" u="none"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a:ea typeface="+mn-ea"/>
                  <a:cs typeface="+mn-cs"/>
                </a:rPr>
                <a:t>[</a:t>
              </a:r>
              <a:r>
                <a:rPr kumimoji="0" lang="en-US" sz="1765" b="0" i="0" u="none" strike="noStrike" kern="1200" cap="none" spc="0" normalizeH="0" baseline="0" noProof="0" dirty="0" err="1" smtClean="0">
                  <a:ln>
                    <a:noFill/>
                  </a:ln>
                  <a:gradFill>
                    <a:gsLst>
                      <a:gs pos="0">
                        <a:srgbClr val="505050"/>
                      </a:gs>
                      <a:gs pos="100000">
                        <a:srgbClr val="505050"/>
                      </a:gs>
                    </a:gsLst>
                    <a:lin ang="5400000" scaled="0"/>
                  </a:gradFill>
                  <a:effectLst/>
                  <a:uLnTx/>
                  <a:uFillTx/>
                  <a:latin typeface="Segoe UI"/>
                  <a:ea typeface="+mn-ea"/>
                  <a:cs typeface="+mn-cs"/>
                </a:rPr>
                <a:t>ms</a:t>
              </a:r>
              <a:r>
                <a:rPr kumimoji="0" lang="en-US" sz="1765" b="0" i="0" u="none"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a:ea typeface="+mn-ea"/>
                  <a:cs typeface="+mn-cs"/>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1153" rIns="82305" bIns="41153" numCol="1" anchor="t" anchorCtr="0" compatLnSpc="1">
              <a:prstTxWarp prst="textNoShape">
                <a:avLst/>
              </a:prstTxWarp>
            </a:body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17" name="Group 16"/>
          <p:cNvGrpSpPr/>
          <p:nvPr/>
        </p:nvGrpSpPr>
        <p:grpSpPr>
          <a:xfrm>
            <a:off x="4425913" y="3160511"/>
            <a:ext cx="3703709" cy="1679392"/>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88720" tIns="44821" rIns="89642" bIns="44821" numCol="1" anchor="ctr" anchorCtr="0" compatLnSpc="1">
              <a:prstTxWarp prst="textNoShape">
                <a:avLst/>
              </a:prstTxWarp>
            </a:bodyPr>
            <a:lstStyle/>
            <a:p>
              <a:pPr marL="0" marR="0" lvl="0" indent="0" algn="l" defTabSz="914367" rtl="0" eaLnBrk="1" fontAlgn="auto" latinLnBrk="0" hangingPunct="1">
                <a:lnSpc>
                  <a:spcPct val="90000"/>
                </a:lnSpc>
                <a:spcBef>
                  <a:spcPts val="588"/>
                </a:spcBef>
                <a:spcAft>
                  <a:spcPts val="588"/>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Channel 9 </a:t>
              </a:r>
              <a:b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b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Dev Show</a:t>
              </a:r>
            </a:p>
            <a:p>
              <a:pPr marL="0" marR="0" lvl="0" indent="0" algn="l" defTabSz="914367" rtl="0" eaLnBrk="1" fontAlgn="auto" latinLnBrk="0" hangingPunct="1">
                <a:lnSpc>
                  <a:spcPct val="90000"/>
                </a:lnSpc>
                <a:spcBef>
                  <a:spcPts val="588"/>
                </a:spcBef>
                <a:spcAft>
                  <a:spcPts val="588"/>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9"/>
                </a:rPr>
                <a:t>http://aka.ms/O365DevShow</a:t>
              </a:r>
              <a:r>
                <a:rPr kumimoji="0" lang="en-US" sz="1400" b="0" i="0" u="none" strike="noStrike" kern="1200" cap="none" spc="0" normalizeH="0" baseline="0" noProof="0" dirty="0">
                  <a:ln>
                    <a:noFill/>
                  </a:ln>
                  <a:solidFill>
                    <a:srgbClr val="FFFFFF"/>
                  </a:solidFill>
                  <a:effectLst/>
                  <a:uLnTx/>
                  <a:uFillTx/>
                  <a:latin typeface="Segoe UI"/>
                  <a:ea typeface="+mn-ea"/>
                  <a:cs typeface="+mn-cs"/>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275973" y="4916604"/>
            <a:ext cx="3782427" cy="1598496"/>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gradFill>
                    <a:gsLst>
                      <a:gs pos="0">
                        <a:srgbClr val="505050"/>
                      </a:gs>
                      <a:gs pos="100000">
                        <a:srgbClr val="505050"/>
                      </a:gs>
                    </a:gsLst>
                    <a:lin ang="5400000" scaled="0"/>
                  </a:gradFill>
                  <a:effectLst/>
                  <a:uLnTx/>
                  <a:uFillTx/>
                  <a:latin typeface="Segoe UI Light"/>
                  <a:ea typeface="+mn-ea"/>
                  <a:cs typeface="+mn-cs"/>
                </a:rPr>
                <a:t>Snack </a:t>
              </a:r>
              <a:r>
                <a:rPr kumimoji="0" lang="en-US" sz="3200" b="1" i="0" u="none"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Light"/>
                  <a:ea typeface="+mn-ea"/>
                  <a:cs typeface="+mn-cs"/>
                </a:rPr>
                <a:t>Demos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gradFill>
                  <a:gsLst>
                    <a:gs pos="0">
                      <a:srgbClr val="505050"/>
                    </a:gs>
                    <a:gs pos="100000">
                      <a:srgbClr val="505050"/>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sng"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sng"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a:ea typeface="+mn-ea"/>
                  <a:cs typeface="+mn-cs"/>
                </a:rPr>
                <a:t>http</a:t>
              </a:r>
              <a:r>
                <a:rPr kumimoji="0" lang="en-US" sz="1600" b="0" i="0" u="sng"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rPr>
                <a:t>://aka.ms/o365DevSnackDemos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918" y="-5951"/>
            <a:ext cx="12481943" cy="122051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2" name="Rectangle 561"/>
          <p:cNvSpPr/>
          <p:nvPr/>
        </p:nvSpPr>
        <p:spPr bwMode="auto">
          <a:xfrm>
            <a:off x="-21916" y="6514814"/>
            <a:ext cx="12481942" cy="56021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4" name="Rectangle 563"/>
          <p:cNvSpPr/>
          <p:nvPr/>
        </p:nvSpPr>
        <p:spPr bwMode="auto">
          <a:xfrm>
            <a:off x="11976017" y="992406"/>
            <a:ext cx="484008" cy="585609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917" y="992406"/>
            <a:ext cx="484008" cy="585609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498054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263826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05181" y="1850161"/>
            <a:ext cx="7312261" cy="2938883"/>
          </a:xfrm>
        </p:spPr>
        <p:txBody>
          <a:bodyPr/>
          <a:lstStyle/>
          <a:p>
            <a:r>
              <a:rPr lang="en-US" dirty="0"/>
              <a:t>Intro to the </a:t>
            </a:r>
            <a:r>
              <a:rPr lang="en-US" dirty="0" smtClean="0"/>
              <a:t>Microsoft Graph API</a:t>
            </a:r>
            <a:endParaRPr lang="en-US" dirty="0"/>
          </a:p>
          <a:p>
            <a:r>
              <a:rPr lang="en-US" dirty="0"/>
              <a:t>Getting started</a:t>
            </a:r>
          </a:p>
          <a:p>
            <a:r>
              <a:rPr lang="en-US" dirty="0"/>
              <a:t>Demos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7029" y="1943425"/>
            <a:ext cx="4387370" cy="2922663"/>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961599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678802" y="2199102"/>
            <a:ext cx="5266944" cy="1028337"/>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477415" y="1292225"/>
            <a:ext cx="5632704" cy="7269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DATA</a:t>
            </a:r>
            <a:endPar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1277" name="USER"/>
          <p:cNvSpPr/>
          <p:nvPr/>
        </p:nvSpPr>
        <p:spPr bwMode="auto">
          <a:xfrm>
            <a:off x="579438" y="1292225"/>
            <a:ext cx="5633356" cy="7269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USERS</a:t>
            </a:r>
          </a:p>
        </p:txBody>
      </p:sp>
      <p:grpSp>
        <p:nvGrpSpPr>
          <p:cNvPr id="1284" name="Group 1283"/>
          <p:cNvGrpSpPr/>
          <p:nvPr/>
        </p:nvGrpSpPr>
        <p:grpSpPr>
          <a:xfrm>
            <a:off x="662415" y="2919809"/>
            <a:ext cx="5262336" cy="2763865"/>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marL="0" marR="0" lvl="0" indent="0" algn="ctr" defTabSz="913478"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230477" y="5132842"/>
            <a:ext cx="495793" cy="230913"/>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574" name="Rectangle 573"/>
          <p:cNvSpPr/>
          <p:nvPr/>
        </p:nvSpPr>
        <p:spPr bwMode="auto">
          <a:xfrm>
            <a:off x="2905367" y="3595498"/>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5" name="Rectangle 574"/>
          <p:cNvSpPr/>
          <p:nvPr/>
        </p:nvSpPr>
        <p:spPr bwMode="auto">
          <a:xfrm>
            <a:off x="3392974" y="3866120"/>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9" name="Rectangle 558"/>
          <p:cNvSpPr/>
          <p:nvPr/>
        </p:nvSpPr>
        <p:spPr>
          <a:xfrm>
            <a:off x="4064338" y="4417157"/>
            <a:ext cx="852417" cy="20686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537" name="Rectangle 536"/>
          <p:cNvSpPr/>
          <p:nvPr/>
        </p:nvSpPr>
        <p:spPr bwMode="auto">
          <a:xfrm flipH="1">
            <a:off x="1794144" y="4695060"/>
            <a:ext cx="212196" cy="27371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5" name="Rectangle 514"/>
          <p:cNvSpPr/>
          <p:nvPr/>
        </p:nvSpPr>
        <p:spPr bwMode="auto">
          <a:xfrm>
            <a:off x="1049675" y="4975610"/>
            <a:ext cx="92331" cy="486340"/>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7" name="Rectangle 496"/>
          <p:cNvSpPr/>
          <p:nvPr/>
        </p:nvSpPr>
        <p:spPr bwMode="auto">
          <a:xfrm>
            <a:off x="1278399" y="5070750"/>
            <a:ext cx="215498" cy="15801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p:cNvSpPr/>
          <p:nvPr/>
        </p:nvSpPr>
        <p:spPr bwMode="auto">
          <a:xfrm>
            <a:off x="7030631" y="2280782"/>
            <a:ext cx="853146" cy="85314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178349" y="2501500"/>
            <a:ext cx="557713" cy="411713"/>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97" tIns="44780" rIns="0" bIns="44780" numCol="1" spcCol="0" rtlCol="0" fromWordArt="0" anchor="ctr" anchorCtr="0" forceAA="0" compatLnSpc="1">
            <a:prstTxWarp prst="textNoShape">
              <a:avLst/>
            </a:prstTxWarp>
            <a:noAutofit/>
          </a:bodyPr>
          <a:lstStyle/>
          <a:p>
            <a:pPr marL="0" marR="0" lvl="0" indent="0" algn="l" defTabSz="913294" rtl="0" eaLnBrk="1" fontAlgn="auto" latinLnBrk="0" hangingPunct="1">
              <a:lnSpc>
                <a:spcPct val="90000"/>
              </a:lnSpc>
              <a:spcBef>
                <a:spcPts val="0"/>
              </a:spcBef>
              <a:spcAft>
                <a:spcPts val="588"/>
              </a:spcAft>
              <a:buClrTx/>
              <a:buSzTx/>
              <a:buFontTx/>
              <a:buNone/>
              <a:tabLst/>
              <a:defRPr/>
            </a:pPr>
            <a:endParaRPr kumimoji="0" lang="en-US" sz="136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sp>
        <p:nvSpPr>
          <p:cNvPr id="333" name="Oval 332"/>
          <p:cNvSpPr/>
          <p:nvPr/>
        </p:nvSpPr>
        <p:spPr bwMode="auto">
          <a:xfrm>
            <a:off x="8258126" y="2280782"/>
            <a:ext cx="853146" cy="85314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4" name="Freeform 17"/>
          <p:cNvSpPr>
            <a:spLocks noEditPoints="1"/>
          </p:cNvSpPr>
          <p:nvPr/>
        </p:nvSpPr>
        <p:spPr bwMode="auto">
          <a:xfrm>
            <a:off x="8449719" y="2408736"/>
            <a:ext cx="469960" cy="59724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37" name="Oval 336"/>
          <p:cNvSpPr/>
          <p:nvPr/>
        </p:nvSpPr>
        <p:spPr bwMode="auto">
          <a:xfrm>
            <a:off x="9485621" y="2280782"/>
            <a:ext cx="853146" cy="85314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8" name="Freeform 337"/>
          <p:cNvSpPr>
            <a:spLocks noEditPoints="1"/>
          </p:cNvSpPr>
          <p:nvPr/>
        </p:nvSpPr>
        <p:spPr bwMode="auto">
          <a:xfrm>
            <a:off x="9617175" y="2454371"/>
            <a:ext cx="590041" cy="505968"/>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40" name="Oval 339"/>
          <p:cNvSpPr/>
          <p:nvPr/>
        </p:nvSpPr>
        <p:spPr bwMode="auto">
          <a:xfrm>
            <a:off x="10713115" y="2280782"/>
            <a:ext cx="853146" cy="85314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 name="Group 10"/>
          <p:cNvGrpSpPr/>
          <p:nvPr/>
        </p:nvGrpSpPr>
        <p:grpSpPr>
          <a:xfrm>
            <a:off x="10861764" y="2465068"/>
            <a:ext cx="555851" cy="484577"/>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679" name="Group 678"/>
          <p:cNvGrpSpPr/>
          <p:nvPr/>
        </p:nvGrpSpPr>
        <p:grpSpPr>
          <a:xfrm>
            <a:off x="10406993" y="4621617"/>
            <a:ext cx="1344382" cy="1062056"/>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73" name="TextBox 672"/>
            <p:cNvSpPr txBox="1"/>
            <p:nvPr/>
          </p:nvSpPr>
          <p:spPr>
            <a:xfrm>
              <a:off x="9972097" y="4577624"/>
              <a:ext cx="1344382" cy="859622"/>
            </a:xfrm>
            <a:prstGeom prst="rect">
              <a:avLst/>
            </a:prstGeom>
            <a:noFill/>
          </p:spPr>
          <p:txBody>
            <a:bodyPr wrap="square" lIns="182880" tIns="146304" rIns="182880" bIns="146304" rtlCol="0" anchor="ctr" anchorCtr="0">
              <a:no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Light"/>
                  <a:ea typeface="+mn-ea"/>
                  <a:cs typeface="+mn-cs"/>
                </a:rPr>
                <a:t>HTML</a:t>
              </a:r>
            </a:p>
          </p:txBody>
        </p:sp>
      </p:grpSp>
      <p:grpSp>
        <p:nvGrpSpPr>
          <p:cNvPr id="675" name="Group 674"/>
          <p:cNvGrpSpPr/>
          <p:nvPr/>
        </p:nvGrpSpPr>
        <p:grpSpPr>
          <a:xfrm>
            <a:off x="7077896" y="4369659"/>
            <a:ext cx="899570" cy="1314014"/>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556626" y="3143251"/>
            <a:ext cx="1057275"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nvGrpSpPr>
          <p:cNvPr id="668" name="Group 667"/>
          <p:cNvGrpSpPr/>
          <p:nvPr/>
        </p:nvGrpSpPr>
        <p:grpSpPr>
          <a:xfrm>
            <a:off x="8557700" y="3188546"/>
            <a:ext cx="875225" cy="70907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669" name="Group 668"/>
          <p:cNvGrpSpPr/>
          <p:nvPr/>
        </p:nvGrpSpPr>
        <p:grpSpPr>
          <a:xfrm>
            <a:off x="9432922" y="3188546"/>
            <a:ext cx="606272" cy="715942"/>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680" name="Group 679"/>
          <p:cNvGrpSpPr/>
          <p:nvPr/>
        </p:nvGrpSpPr>
        <p:grpSpPr>
          <a:xfrm>
            <a:off x="8419479" y="3831835"/>
            <a:ext cx="1331448" cy="1851838"/>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912676" y="3188546"/>
            <a:ext cx="454025" cy="1444602"/>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671" name="Group 670"/>
          <p:cNvGrpSpPr/>
          <p:nvPr/>
        </p:nvGrpSpPr>
        <p:grpSpPr>
          <a:xfrm>
            <a:off x="7265987" y="3188546"/>
            <a:ext cx="382588" cy="1813666"/>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25819962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Intro to the </a:t>
            </a:r>
            <a:r>
              <a:rPr lang="en-US" dirty="0"/>
              <a:t>Microsoft Graph </a:t>
            </a:r>
            <a:r>
              <a:rPr lang="en-US" dirty="0" smtClean="0"/>
              <a:t>API</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3652146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Office 365 connected apps</a:t>
            </a:r>
            <a:endParaRPr lang="en-US" sz="5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285" y="1211287"/>
            <a:ext cx="2846042" cy="505172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226" y="1355659"/>
            <a:ext cx="5560438" cy="4503092"/>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4337" y="1211288"/>
            <a:ext cx="2846042" cy="5051726"/>
          </a:xfrm>
          <a:prstGeom prst="rect">
            <a:avLst/>
          </a:prstGeom>
        </p:spPr>
      </p:pic>
      <p:sp>
        <p:nvSpPr>
          <p:cNvPr id="10" name="Oval 9"/>
          <p:cNvSpPr/>
          <p:nvPr/>
        </p:nvSpPr>
        <p:spPr bwMode="auto">
          <a:xfrm>
            <a:off x="2103482" y="2674311"/>
            <a:ext cx="2285975" cy="548634"/>
          </a:xfrm>
          <a:prstGeom prst="ellipse">
            <a:avLst/>
          </a:prstGeom>
          <a:noFill/>
          <a:ln w="412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6404370" y="4077836"/>
            <a:ext cx="2285975" cy="548634"/>
          </a:xfrm>
          <a:prstGeom prst="ellipse">
            <a:avLst/>
          </a:prstGeom>
          <a:noFill/>
          <a:ln w="412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8883232" y="3549970"/>
            <a:ext cx="2285975" cy="548634"/>
          </a:xfrm>
          <a:prstGeom prst="ellipse">
            <a:avLst/>
          </a:prstGeom>
          <a:noFill/>
          <a:ln w="412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p:nvPicPr>
        <p:blipFill>
          <a:blip r:embed="rId6"/>
          <a:stretch>
            <a:fillRect/>
          </a:stretch>
        </p:blipFill>
        <p:spPr>
          <a:xfrm>
            <a:off x="406633" y="3737150"/>
            <a:ext cx="5547636" cy="4332062"/>
          </a:xfrm>
          <a:prstGeom prst="rect">
            <a:avLst/>
          </a:prstGeom>
        </p:spPr>
      </p:pic>
      <p:sp>
        <p:nvSpPr>
          <p:cNvPr id="14" name="Oval 13"/>
          <p:cNvSpPr/>
          <p:nvPr/>
        </p:nvSpPr>
        <p:spPr bwMode="auto">
          <a:xfrm>
            <a:off x="3156360" y="5845383"/>
            <a:ext cx="448317" cy="333459"/>
          </a:xfrm>
          <a:prstGeom prst="ellipse">
            <a:avLst/>
          </a:prstGeom>
          <a:noFill/>
          <a:ln w="412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7557696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6896" y="287372"/>
            <a:ext cx="11375536" cy="762786"/>
          </a:xfrm>
        </p:spPr>
        <p:txBody>
          <a:bodyPr/>
          <a:lstStyle/>
          <a:p>
            <a:r>
              <a:rPr lang="en-US" sz="5400" dirty="0" smtClean="0"/>
              <a:t>Common consent</a:t>
            </a:r>
            <a:endParaRPr lang="en-US" sz="5400" dirty="0"/>
          </a:p>
        </p:txBody>
      </p:sp>
      <p:pic>
        <p:nvPicPr>
          <p:cNvPr id="5" name="Picture 11"/>
          <p:cNvPicPr>
            <a:picLocks noChangeAspect="1"/>
          </p:cNvPicPr>
          <p:nvPr/>
        </p:nvPicPr>
        <p:blipFill rotWithShape="1">
          <a:blip r:embed="rId2"/>
          <a:stretch/>
        </p:blipFill>
        <p:spPr>
          <a:xfrm>
            <a:off x="2820005" y="1200151"/>
            <a:ext cx="6309317" cy="5508034"/>
          </a:xfrm>
          <a:prstGeom prst="rect">
            <a:avLst/>
          </a:prstGeom>
          <a:noFill/>
          <a:ln>
            <a:noFill/>
          </a:ln>
        </p:spPr>
      </p:pic>
      <p:sp>
        <p:nvSpPr>
          <p:cNvPr id="7" name="Oval 6"/>
          <p:cNvSpPr/>
          <p:nvPr/>
        </p:nvSpPr>
        <p:spPr bwMode="auto">
          <a:xfrm>
            <a:off x="5303847" y="1759921"/>
            <a:ext cx="2834609" cy="1371585"/>
          </a:xfrm>
          <a:prstGeom prst="ellipse">
            <a:avLst/>
          </a:prstGeom>
          <a:noFill/>
          <a:ln w="412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909966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4756" y="1212341"/>
            <a:ext cx="5933481" cy="3290749"/>
          </a:xfrm>
        </p:spPr>
        <p:txBody>
          <a:bodyPr vert="horz" lIns="146304" tIns="91440" rIns="146304" bIns="91440" rtlCol="0">
            <a:noAutofit/>
          </a:bodyPr>
          <a:lstStyle/>
          <a:p>
            <a:r>
              <a:rPr lang="en-US" sz="3600" dirty="0"/>
              <a:t>Azure AD graph, Exchange, SharePoint</a:t>
            </a:r>
            <a:r>
              <a:rPr lang="en-US" sz="3600" dirty="0" smtClean="0"/>
              <a:t>, OneNote, </a:t>
            </a:r>
            <a:r>
              <a:rPr lang="en-US" sz="3600" dirty="0" err="1" smtClean="0"/>
              <a:t>etc</a:t>
            </a:r>
            <a:endParaRPr lang="en-US" sz="3600" dirty="0"/>
          </a:p>
          <a:p>
            <a:r>
              <a:rPr lang="en-US" sz="3600" dirty="0"/>
              <a:t>Device apps and standalone </a:t>
            </a:r>
            <a:r>
              <a:rPr lang="en-US" sz="3600" dirty="0" smtClean="0"/>
              <a:t>websites</a:t>
            </a:r>
            <a:endParaRPr lang="en-US" sz="3600" dirty="0"/>
          </a:p>
          <a:p>
            <a:r>
              <a:rPr lang="en-US" sz="3600" dirty="0"/>
              <a:t>Admin and end-user </a:t>
            </a:r>
            <a:r>
              <a:rPr lang="en-US" sz="3600" dirty="0" smtClean="0"/>
              <a:t>consent</a:t>
            </a:r>
          </a:p>
          <a:p>
            <a:r>
              <a:rPr lang="en-US" sz="3600" dirty="0" smtClean="0"/>
              <a:t>Pin apps to Office 365 app </a:t>
            </a:r>
            <a:r>
              <a:rPr lang="en-US" sz="3600" dirty="0"/>
              <a:t>l</a:t>
            </a:r>
            <a:r>
              <a:rPr lang="en-US" sz="3600" dirty="0" smtClean="0"/>
              <a:t>auncher from My apps</a:t>
            </a:r>
            <a:endParaRPr lang="en-US" sz="3600" dirty="0"/>
          </a:p>
        </p:txBody>
      </p:sp>
      <p:sp>
        <p:nvSpPr>
          <p:cNvPr id="2" name="Title 1"/>
          <p:cNvSpPr>
            <a:spLocks noGrp="1"/>
          </p:cNvSpPr>
          <p:nvPr>
            <p:ph type="title"/>
          </p:nvPr>
        </p:nvSpPr>
        <p:spPr>
          <a:xfrm>
            <a:off x="296419" y="290301"/>
            <a:ext cx="11375536" cy="762786"/>
          </a:xfrm>
        </p:spPr>
        <p:txBody>
          <a:bodyPr vert="horz" wrap="square" lIns="146304" tIns="91440" rIns="146304" bIns="91440" rtlCol="0" anchor="t">
            <a:noAutofit/>
          </a:bodyPr>
          <a:lstStyle/>
          <a:p>
            <a:r>
              <a:rPr lang="en-US" sz="5400" dirty="0"/>
              <a:t>Single </a:t>
            </a:r>
            <a:r>
              <a:rPr lang="en-US" sz="5400" dirty="0" smtClean="0"/>
              <a:t>authentication </a:t>
            </a:r>
            <a:r>
              <a:rPr lang="en-US" sz="5400" dirty="0"/>
              <a:t>flow for Office 365</a:t>
            </a:r>
          </a:p>
        </p:txBody>
      </p:sp>
      <p:pic>
        <p:nvPicPr>
          <p:cNvPr id="4" name="Picture 3"/>
          <p:cNvPicPr>
            <a:picLocks noChangeAspect="1"/>
          </p:cNvPicPr>
          <p:nvPr/>
        </p:nvPicPr>
        <p:blipFill>
          <a:blip r:embed="rId2"/>
          <a:stretch>
            <a:fillRect/>
          </a:stretch>
        </p:blipFill>
        <p:spPr>
          <a:xfrm>
            <a:off x="6012148" y="1851360"/>
            <a:ext cx="6218077" cy="3972660"/>
          </a:xfrm>
          <a:prstGeom prst="rect">
            <a:avLst/>
          </a:prstGeom>
          <a:ln>
            <a:solidFill>
              <a:schemeClr val="accent1"/>
            </a:solidFill>
          </a:ln>
        </p:spPr>
      </p:pic>
    </p:spTree>
    <p:extLst>
      <p:ext uri="{BB962C8B-B14F-4D97-AF65-F5344CB8AC3E}">
        <p14:creationId xmlns:p14="http://schemas.microsoft.com/office/powerpoint/2010/main" val="4146070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NA14Speaker_PPT_Template [Read-Only]" id="{2A7DA4F6-E863-44BA-B064-9E5DF871FA15}" vid="{CA2D5409-25F5-4284-AE71-EC20238C5228}"/>
    </a:ext>
  </a:extLst>
</a:theme>
</file>

<file path=ppt/theme/theme3.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4.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5.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6.xml><?xml version="1.0" encoding="utf-8"?>
<a:theme xmlns:a="http://schemas.openxmlformats.org/drawingml/2006/main" name="2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7.xml><?xml version="1.0" encoding="utf-8"?>
<a:theme xmlns:a="http://schemas.openxmlformats.org/drawingml/2006/main" name="3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8.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5fad15d0-477e-40da-a20d-40d4ca777cbd">
      <UserInfo>
        <DisplayName>Steve Walker</DisplayName>
        <AccountId>30</AccountId>
        <AccountType/>
      </UserInfo>
      <UserInfo>
        <DisplayName>Alyssa Jones</DisplayName>
        <AccountId>290</AccountId>
        <AccountType/>
      </UserInfo>
      <UserInfo>
        <DisplayName>Chakkaradeep (Chaks) Chinnakonda Chandran</DisplayName>
        <AccountId>285</AccountId>
        <AccountType/>
      </UserInfo>
      <UserInfo>
        <DisplayName>Brian Jones (OFFICE)</DisplayName>
        <AccountId>15</AccountId>
        <AccountType/>
      </UserInfo>
      <UserInfo>
        <DisplayName>Sine Rix</DisplayName>
        <AccountId>305</AccountId>
        <AccountType/>
      </UserInfo>
      <UserInfo>
        <DisplayName>Rob Howard (SHAREPOINT)</DisplayName>
        <AccountId>27</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5fad15d0-477e-40da-a20d-40d4ca777cbd"/>
    <ds:schemaRef ds:uri="http://purl.org/dc/dcmitype/"/>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elements/1.1/"/>
  </ds:schemaRefs>
</ds:datastoreItem>
</file>

<file path=customXml/itemProps3.xml><?xml version="1.0" encoding="utf-8"?>
<ds:datastoreItem xmlns:ds="http://schemas.openxmlformats.org/officeDocument/2006/customXml" ds:itemID="{3E26BE3D-D44C-4CB8-A2DB-E695B51F89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15570</TotalTime>
  <Words>1601</Words>
  <Application>Microsoft Office PowerPoint</Application>
  <PresentationFormat>Custom</PresentationFormat>
  <Paragraphs>195</Paragraphs>
  <Slides>31</Slides>
  <Notes>13</Notes>
  <HiddenSlides>1</HiddenSlides>
  <MMClips>0</MMClips>
  <ScaleCrop>false</ScaleCrop>
  <HeadingPairs>
    <vt:vector size="6" baseType="variant">
      <vt:variant>
        <vt:lpstr>Fonts Used</vt:lpstr>
      </vt:variant>
      <vt:variant>
        <vt:i4>13</vt:i4>
      </vt:variant>
      <vt:variant>
        <vt:lpstr>Theme</vt:lpstr>
      </vt:variant>
      <vt:variant>
        <vt:i4>9</vt:i4>
      </vt:variant>
      <vt:variant>
        <vt:lpstr>Slide Titles</vt:lpstr>
      </vt:variant>
      <vt:variant>
        <vt:i4>31</vt:i4>
      </vt:variant>
    </vt:vector>
  </HeadingPairs>
  <TitlesOfParts>
    <vt:vector size="53" baseType="lpstr">
      <vt:lpstr>Arial</vt:lpstr>
      <vt:lpstr>Calibri</vt:lpstr>
      <vt:lpstr>Calibri Light</vt:lpstr>
      <vt:lpstr>Consolas</vt:lpstr>
      <vt:lpstr>Courier New</vt:lpstr>
      <vt:lpstr>Lucida Console</vt:lpstr>
      <vt:lpstr>Segoe Light</vt:lpstr>
      <vt:lpstr>Segoe UI</vt:lpstr>
      <vt:lpstr>Segoe UI Black</vt:lpstr>
      <vt:lpstr>Segoe UI Light</vt:lpstr>
      <vt:lpstr>Segoe UI Semibold</vt:lpstr>
      <vt:lpstr>Segoe UI Semilight</vt:lpstr>
      <vt:lpstr>Wingdings</vt:lpstr>
      <vt:lpstr>1_5-30055_Office Template 2012 - 16x9 - White Background</vt:lpstr>
      <vt:lpstr>1_TechEd 2014 Dk Blue</vt:lpstr>
      <vt:lpstr>5-30055_Office Template 2012 - 16x9 - White Background</vt:lpstr>
      <vt:lpstr>1_Metro Presentation</vt:lpstr>
      <vt:lpstr>2_TEE14 Speaker PPT Template</vt:lpstr>
      <vt:lpstr>2_5-30055_Office Template 2012 - 16x9 - White Background</vt:lpstr>
      <vt:lpstr>3_5-30055_Office Template 2012 - 16x9 - White Background</vt:lpstr>
      <vt:lpstr>5-30610_Microsoft_Ignite_Keynote_Template_CUSTOM_LIGHT</vt:lpstr>
      <vt:lpstr>Office Theme</vt:lpstr>
      <vt:lpstr>Office 365 Development</vt:lpstr>
      <vt:lpstr>Course Agenda</vt:lpstr>
      <vt:lpstr>Getting started with the Microsoft Graph API</vt:lpstr>
      <vt:lpstr>Agenda </vt:lpstr>
      <vt:lpstr>Developer vision</vt:lpstr>
      <vt:lpstr>Intro to the Microsoft Graph API</vt:lpstr>
      <vt:lpstr>Office 365 connected apps</vt:lpstr>
      <vt:lpstr>Common consent</vt:lpstr>
      <vt:lpstr>Single authentication flow for Office 365</vt:lpstr>
      <vt:lpstr>Secure protocol</vt:lpstr>
      <vt:lpstr>Authentication Options</vt:lpstr>
      <vt:lpstr>Office 365 discovery services</vt:lpstr>
      <vt:lpstr>Microsoft Graph API End-Point</vt:lpstr>
      <vt:lpstr>Office 365 Direct API Endpoints</vt:lpstr>
      <vt:lpstr>Robust Microsoft Graph API</vt:lpstr>
      <vt:lpstr>PowerPoint Presentation</vt:lpstr>
      <vt:lpstr>Getting Started</vt:lpstr>
      <vt:lpstr>http://dev.office.com/getting-started</vt:lpstr>
      <vt:lpstr>Register App from dev.office.com</vt:lpstr>
      <vt:lpstr>Azure Management Portal Access</vt:lpstr>
      <vt:lpstr>Azure Management Portal (new tenant)</vt:lpstr>
      <vt:lpstr>Azure trial sign-up – part 1</vt:lpstr>
      <vt:lpstr>Azure trial sign-up – part 2</vt:lpstr>
      <vt:lpstr>PowerPoint Presentation</vt:lpstr>
      <vt:lpstr>Visual Studio 2015 project support</vt:lpstr>
      <vt:lpstr>PowerPoint Presentation</vt:lpstr>
      <vt:lpstr>Summary</vt:lpstr>
      <vt:lpstr>Further reading…</vt:lpstr>
      <vt:lpstr>Developer Program Launch</vt:lpstr>
      <vt:lpstr>Engage</vt:lpstr>
      <vt:lpstr>PowerPoint Presentation</vt:lpstr>
    </vt:vector>
  </TitlesOfParts>
  <Manager>&lt;Speech writer name goes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 Development</dc:title>
  <dc:subject>TechEd 2014</dc:subject>
  <dc:creator>Sanjeevini Mittal</dc:creator>
  <cp:keywords>Office 365;Evolving Workforce</cp:keywords>
  <dc:description>Template: Jordan Cayabyab, Artitudes Design
Formatting: 
Audience Type:</dc:description>
  <cp:lastModifiedBy>Todd Baginski</cp:lastModifiedBy>
  <cp:revision>454</cp:revision>
  <dcterms:created xsi:type="dcterms:W3CDTF">2013-10-21T21:40:33Z</dcterms:created>
  <dcterms:modified xsi:type="dcterms:W3CDTF">2015-12-31T16:00:46Z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0x010100A2E4C90AA7333249A7DBC8CC6F49919B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18;#George R. Brown Convention Center|6c33c07d-d6c4-4c5e-b5d0-7afd8a7a4e7d</vt:lpwstr>
  </property>
  <property fmtid="{D5CDD505-2E9C-101B-9397-08002B2CF9AE}" pid="7" name="Track">
    <vt:lpwstr/>
  </property>
  <property fmtid="{D5CDD505-2E9C-101B-9397-08002B2CF9AE}" pid="8" name="Event Location">
    <vt:lpwstr>17;#Houston|b97448fd-4b6d-4055-9328-60bf1c4ceb26</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16;#Microsoft Tech Ed|30c8c6b6-2916-412b-8e18-b132d138380c</vt:lpwstr>
  </property>
  <property fmtid="{D5CDD505-2E9C-101B-9397-08002B2CF9AE}" pid="12" name="TaxKeyword">
    <vt:lpwstr>37;#Office 365|11111111-1111-1111-1111-111111111111;#36;#Evolving Workforce|a6f3b9c1-a92c-4262-a09b-d03ae5f022ab</vt:lpwstr>
  </property>
  <property fmtid="{D5CDD505-2E9C-101B-9397-08002B2CF9AE}" pid="13" name="IsMyDocuments">
    <vt:i4>1</vt:i4>
  </property>
  <property fmtid="{D5CDD505-2E9C-101B-9397-08002B2CF9AE}" pid="14" name="TaxCatchAll">
    <vt:lpwstr>37;#Office 365;#36;#Evolving Workforce</vt:lpwstr>
  </property>
  <property fmtid="{D5CDD505-2E9C-101B-9397-08002B2CF9AE}" pid="15" name="TaxKeywordTaxHTField">
    <vt:lpwstr>Office 365|11111111-1111-1111-1111-111111111111;Evolving Workforce|a6f3b9c1-a92c-4262-a09b-d03ae5f022ab</vt:lpwstr>
  </property>
</Properties>
</file>